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68" r:id="rId4"/>
    <p:sldId id="272" r:id="rId5"/>
    <p:sldId id="258" r:id="rId6"/>
    <p:sldId id="269" r:id="rId7"/>
    <p:sldId id="273" r:id="rId8"/>
    <p:sldId id="275" r:id="rId9"/>
    <p:sldId id="276" r:id="rId10"/>
    <p:sldId id="277" r:id="rId11"/>
    <p:sldId id="278" r:id="rId12"/>
    <p:sldId id="259" r:id="rId13"/>
    <p:sldId id="262" r:id="rId14"/>
    <p:sldId id="270" r:id="rId15"/>
    <p:sldId id="271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D707"/>
    <a:srgbClr val="192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3"/>
  </p:normalViewPr>
  <p:slideViewPr>
    <p:cSldViewPr snapToGrid="0">
      <p:cViewPr varScale="1">
        <p:scale>
          <a:sx n="107" d="100"/>
          <a:sy n="107" d="100"/>
        </p:scale>
        <p:origin x="6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CBAE60-DE28-6041-AEB6-3A5B1EDB05A6}" type="datetimeFigureOut">
              <a:rPr lang="en-US" smtClean="0"/>
              <a:t>3/8/25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0E1198-3FB4-A646-BDCB-304019B39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32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Isang </a:t>
            </a:r>
            <a:r>
              <a:rPr lang="en-US" dirty="0" err="1"/>
              <a:t>espiritual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gawain</a:t>
            </a:r>
            <a:r>
              <a:rPr lang="en-US" dirty="0"/>
              <a:t> kung </a:t>
            </a:r>
            <a:r>
              <a:rPr lang="en-US" dirty="0" err="1"/>
              <a:t>saan</a:t>
            </a:r>
            <a:r>
              <a:rPr lang="en-US" dirty="0"/>
              <a:t> ang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diakono</a:t>
            </a:r>
            <a:r>
              <a:rPr lang="en-US" dirty="0"/>
              <a:t> at </a:t>
            </a:r>
            <a:r>
              <a:rPr lang="en-US" dirty="0" err="1"/>
              <a:t>diakonesa</a:t>
            </a:r>
            <a:r>
              <a:rPr lang="en-US" dirty="0"/>
              <a:t> ay </a:t>
            </a:r>
            <a:r>
              <a:rPr lang="en-US" dirty="0" err="1"/>
              <a:t>dumadalaw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kaanib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kanilang</a:t>
            </a:r>
            <a:r>
              <a:rPr lang="en-US" dirty="0"/>
              <a:t>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tahanan</a:t>
            </a:r>
            <a:r>
              <a:rPr lang="en-US" dirty="0"/>
              <a:t>, </a:t>
            </a:r>
            <a:r>
              <a:rPr lang="en-US" dirty="0" err="1"/>
              <a:t>ospital</a:t>
            </a:r>
            <a:r>
              <a:rPr lang="en-US" dirty="0"/>
              <a:t>, at </a:t>
            </a:r>
            <a:r>
              <a:rPr lang="en-US" dirty="0" err="1"/>
              <a:t>komunidad</a:t>
            </a:r>
            <a:r>
              <a:rPr lang="en-US" dirty="0"/>
              <a:t> </a:t>
            </a:r>
            <a:r>
              <a:rPr lang="en-US" dirty="0" err="1"/>
              <a:t>upang</a:t>
            </a:r>
            <a:r>
              <a:rPr lang="en-US" dirty="0"/>
              <a:t> mag-</a:t>
            </a:r>
            <a:r>
              <a:rPr lang="en-US" dirty="0" err="1"/>
              <a:t>alay</a:t>
            </a:r>
            <a:r>
              <a:rPr lang="en-US" dirty="0"/>
              <a:t> ng </a:t>
            </a:r>
            <a:r>
              <a:rPr lang="en-US" dirty="0" err="1"/>
              <a:t>panalangin</a:t>
            </a:r>
            <a:r>
              <a:rPr lang="en-US" dirty="0"/>
              <a:t>, </a:t>
            </a:r>
            <a:r>
              <a:rPr lang="en-US" dirty="0" err="1"/>
              <a:t>pagpapalakas</a:t>
            </a:r>
            <a:r>
              <a:rPr lang="en-US" dirty="0"/>
              <a:t> ng </a:t>
            </a:r>
            <a:r>
              <a:rPr lang="en-US" dirty="0" err="1"/>
              <a:t>loob</a:t>
            </a:r>
            <a:r>
              <a:rPr lang="en-US" dirty="0"/>
              <a:t>, at </a:t>
            </a:r>
            <a:r>
              <a:rPr lang="en-US" dirty="0" err="1"/>
              <a:t>praktikal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tulong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0E1198-3FB4-A646-BDCB-304019B3993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792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Pinapalakas</a:t>
            </a:r>
            <a:r>
              <a:rPr lang="en-US" dirty="0"/>
              <a:t> ang </a:t>
            </a:r>
            <a:r>
              <a:rPr lang="en-US" dirty="0" err="1"/>
              <a:t>pananampalataya</a:t>
            </a:r>
            <a:r>
              <a:rPr lang="en-US" dirty="0"/>
              <a:t> ng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miyembro</a:t>
            </a:r>
            <a:r>
              <a:rPr lang="en-US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Hinihikayat</a:t>
            </a:r>
            <a:r>
              <a:rPr lang="en-US" dirty="0"/>
              <a:t> ang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natisod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manumbalik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pananampalataya</a:t>
            </a:r>
            <a:r>
              <a:rPr lang="en-US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Naguugnay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maysakit</a:t>
            </a:r>
            <a:r>
              <a:rPr lang="en-US" dirty="0"/>
              <a:t>, </a:t>
            </a:r>
            <a:r>
              <a:rPr lang="en-US" dirty="0" err="1"/>
              <a:t>matatanda</a:t>
            </a:r>
            <a:r>
              <a:rPr lang="en-US" dirty="0"/>
              <a:t>, at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nanghihina</a:t>
            </a:r>
            <a:r>
              <a:rPr lang="en-US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Tumutulong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mapagtibay</a:t>
            </a:r>
            <a:r>
              <a:rPr lang="en-US" dirty="0"/>
              <a:t> ang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bagong</a:t>
            </a:r>
            <a:r>
              <a:rPr lang="en-US" dirty="0"/>
              <a:t> </a:t>
            </a:r>
            <a:r>
              <a:rPr lang="en-US" dirty="0" err="1"/>
              <a:t>kaanib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iglesia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0E1198-3FB4-A646-BDCB-304019B3993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187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722D8-E145-0256-37D4-6BA40B70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EC629C-CC71-D4CA-842B-8925AFE164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699967-5D88-CE0A-2BDE-97D32A2941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9C5E75-FF08-7E8A-9FA3-061B9CBAC8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0E1198-3FB4-A646-BDCB-304019B3993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364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F5AA5-7AF2-D38E-46BE-DE6BBF397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51C1ED-101D-8DE6-F9EB-496845176A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939165-B1EC-0D07-BE7D-1DADDAB87E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A79D8F-E4DD-F229-7870-586B265755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0E1198-3FB4-A646-BDCB-304019B3993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723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29B4F-1667-599B-A405-1681DE2D2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0B90C2-9E3F-0ADF-6337-E35B2F6C4E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140266-8832-D5C4-9923-54A5270BE8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80E23-2F42-040B-3478-C8F62FF842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0E1198-3FB4-A646-BDCB-304019B3993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98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DCE40-487A-7655-22F9-251D63801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B1139D-C242-6942-A682-C53F91D5C3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24A8CA-593C-597C-C7EE-6F751A25DA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Hindi </a:t>
            </a:r>
            <a:r>
              <a:rPr lang="en-US" dirty="0" err="1"/>
              <a:t>hinintay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Jesus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lumapit</a:t>
            </a:r>
            <a:r>
              <a:rPr lang="en-US" dirty="0"/>
              <a:t> ang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tao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Kanya. </a:t>
            </a:r>
            <a:r>
              <a:rPr lang="en-US" dirty="0" err="1"/>
              <a:t>Pumunta</a:t>
            </a:r>
            <a:r>
              <a:rPr lang="en-US" dirty="0"/>
              <a:t> Siya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kanila</a:t>
            </a:r>
            <a:r>
              <a:rPr lang="en-US" dirty="0"/>
              <a:t> </a:t>
            </a:r>
            <a:r>
              <a:rPr lang="en-US" dirty="0" err="1"/>
              <a:t>dala</a:t>
            </a:r>
            <a:r>
              <a:rPr lang="en-US" dirty="0"/>
              <a:t> ang </a:t>
            </a:r>
            <a:r>
              <a:rPr lang="en-US" dirty="0" err="1"/>
              <a:t>ebanghelyo</a:t>
            </a:r>
            <a:r>
              <a:rPr lang="en-US" dirty="0"/>
              <a:t> ng </a:t>
            </a:r>
            <a:r>
              <a:rPr lang="en-US" dirty="0" err="1"/>
              <a:t>kaligtasan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FAFEE9-7372-0CBB-F8DB-17EE803FD9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0E1198-3FB4-A646-BDCB-304019B3993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7030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AE4B3-D3B8-0074-C6DE-9D1B4B6D3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6C66ED-0CBF-03CB-AC9D-C7FAD51CB4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959992-1F7A-FE86-A839-EA2846C4D4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Acts 20:20 Kung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paanong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hindi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ko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ikinait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na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ipahayag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inyo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ang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anomang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bagay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na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pakikinabangan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at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hayag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na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itinuro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inyo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at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mga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bahay-bahay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</a:p>
          <a:p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James 1:27 Ang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dalisay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na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relihion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at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walang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dungis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harapan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ng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ating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Dios at Ama ay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ito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dalawin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ang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mga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ulila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at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mga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babaing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bao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sa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kanilang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kapighatian</a:t>
            </a:r>
            <a:r>
              <a:rPr lang="en-US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318122-32EE-8A69-939A-B289F94389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0E1198-3FB4-A646-BDCB-304019B3993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0249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9185B-9F7C-7ADF-76B6-223357A1C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2408D4-989B-BBB6-1969-2491EA4707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21B46C-A53C-80DE-A1E1-64BFCC7B9F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D0FE3-8BC6-30E0-EC48-6E3916B199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0E1198-3FB4-A646-BDCB-304019B3993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826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1. </a:t>
            </a:r>
            <a:r>
              <a:rPr lang="en-US" b="1" dirty="0" err="1"/>
              <a:t>Manalangin</a:t>
            </a:r>
            <a:r>
              <a:rPr lang="en-US" b="1" dirty="0"/>
              <a:t> </a:t>
            </a:r>
            <a:r>
              <a:rPr lang="en-US" b="1" dirty="0" err="1"/>
              <a:t>kasama</a:t>
            </a:r>
            <a:r>
              <a:rPr lang="en-US" b="1" dirty="0"/>
              <a:t> </a:t>
            </a:r>
            <a:r>
              <a:rPr lang="en-US" b="1" dirty="0" err="1"/>
              <a:t>nila</a:t>
            </a:r>
            <a:r>
              <a:rPr lang="en-US" b="1" dirty="0"/>
              <a:t> at </a:t>
            </a:r>
            <a:r>
              <a:rPr lang="en-US" b="1" dirty="0" err="1"/>
              <a:t>hikayatin</a:t>
            </a:r>
            <a:r>
              <a:rPr lang="en-US" b="1" dirty="0"/>
              <a:t> </a:t>
            </a:r>
            <a:r>
              <a:rPr lang="en-US" b="1" dirty="0" err="1"/>
              <a:t>sila</a:t>
            </a:r>
            <a:r>
              <a:rPr lang="en-US" b="1" dirty="0"/>
              <a:t> </a:t>
            </a:r>
            <a:r>
              <a:rPr lang="en-US" b="1" dirty="0" err="1"/>
              <a:t>gamit</a:t>
            </a:r>
            <a:r>
              <a:rPr lang="en-US" b="1" dirty="0"/>
              <a:t> ang </a:t>
            </a:r>
            <a:r>
              <a:rPr lang="en-US" b="1" dirty="0" err="1"/>
              <a:t>mga</a:t>
            </a:r>
            <a:r>
              <a:rPr lang="en-US" b="1" dirty="0"/>
              <a:t> </a:t>
            </a:r>
            <a:r>
              <a:rPr lang="en-US" b="1" dirty="0" err="1"/>
              <a:t>pangako</a:t>
            </a:r>
            <a:r>
              <a:rPr lang="en-US" b="1" dirty="0"/>
              <a:t> </a:t>
            </a:r>
            <a:r>
              <a:rPr lang="en-US" b="1" dirty="0" err="1"/>
              <a:t>mula</a:t>
            </a:r>
            <a:r>
              <a:rPr lang="en-US" b="1" dirty="0"/>
              <a:t> </a:t>
            </a:r>
            <a:r>
              <a:rPr lang="en-US" b="1" dirty="0" err="1"/>
              <a:t>sa</a:t>
            </a:r>
            <a:r>
              <a:rPr lang="en-US" b="1" dirty="0"/>
              <a:t> </a:t>
            </a:r>
            <a:r>
              <a:rPr lang="en-US" b="1" dirty="0" err="1"/>
              <a:t>Kasulatan</a:t>
            </a:r>
            <a:r>
              <a:rPr lang="en-US" b="1" dirty="0"/>
              <a:t>.</a:t>
            </a:r>
            <a:br>
              <a:rPr lang="en-US" b="1" dirty="0"/>
            </a:br>
            <a:r>
              <a:rPr lang="en-US" b="1" dirty="0"/>
              <a:t>2. </a:t>
            </a:r>
            <a:r>
              <a:rPr lang="en-US" b="1" dirty="0" err="1"/>
              <a:t>Magbigay</a:t>
            </a:r>
            <a:r>
              <a:rPr lang="en-US" b="1" dirty="0"/>
              <a:t> ng </a:t>
            </a:r>
            <a:r>
              <a:rPr lang="en-US" b="1" dirty="0" err="1"/>
              <a:t>tulong</a:t>
            </a:r>
            <a:r>
              <a:rPr lang="en-US" b="1" dirty="0"/>
              <a:t> </a:t>
            </a:r>
            <a:r>
              <a:rPr lang="en-US" b="1" dirty="0" err="1"/>
              <a:t>sa</a:t>
            </a:r>
            <a:r>
              <a:rPr lang="en-US" b="1" dirty="0"/>
              <a:t> </a:t>
            </a:r>
            <a:r>
              <a:rPr lang="en-US" b="1" dirty="0" err="1"/>
              <a:t>mga</a:t>
            </a:r>
            <a:r>
              <a:rPr lang="en-US" b="1" dirty="0"/>
              <a:t> </a:t>
            </a:r>
            <a:r>
              <a:rPr lang="en-US" b="1" dirty="0" err="1"/>
              <a:t>praktikal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pangangailangan</a:t>
            </a:r>
            <a:r>
              <a:rPr lang="en-US" b="1" dirty="0"/>
              <a:t> (</a:t>
            </a:r>
            <a:r>
              <a:rPr lang="en-US" b="1" dirty="0" err="1"/>
              <a:t>pagkain</a:t>
            </a:r>
            <a:r>
              <a:rPr lang="en-US" b="1" dirty="0"/>
              <a:t>, </a:t>
            </a:r>
            <a:r>
              <a:rPr lang="en-US" b="1" dirty="0" err="1"/>
              <a:t>paglilinis</a:t>
            </a:r>
            <a:r>
              <a:rPr lang="en-US" b="1" dirty="0"/>
              <a:t>, </a:t>
            </a:r>
            <a:r>
              <a:rPr lang="en-US" b="1" dirty="0" err="1"/>
              <a:t>mga</a:t>
            </a:r>
            <a:r>
              <a:rPr lang="en-US" b="1" dirty="0"/>
              <a:t> </a:t>
            </a:r>
            <a:r>
              <a:rPr lang="en-US" b="1" dirty="0" err="1"/>
              <a:t>gawain</a:t>
            </a:r>
            <a:r>
              <a:rPr lang="en-US" b="1" dirty="0"/>
              <a:t>).</a:t>
            </a:r>
            <a:br>
              <a:rPr lang="en-US" b="1" dirty="0"/>
            </a:br>
            <a:r>
              <a:rPr lang="en-US" b="1" dirty="0"/>
              <a:t>3. </a:t>
            </a:r>
            <a:r>
              <a:rPr lang="en-US" b="1" dirty="0" err="1"/>
              <a:t>Siguraduhin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makakatanggap</a:t>
            </a:r>
            <a:r>
              <a:rPr lang="en-US" b="1" dirty="0"/>
              <a:t> </a:t>
            </a:r>
            <a:r>
              <a:rPr lang="en-US" b="1" dirty="0" err="1"/>
              <a:t>sila</a:t>
            </a:r>
            <a:r>
              <a:rPr lang="en-US" b="1" dirty="0"/>
              <a:t> ng </a:t>
            </a:r>
            <a:r>
              <a:rPr lang="en-US" b="1" dirty="0" err="1"/>
              <a:t>pag-aaruga</a:t>
            </a:r>
            <a:r>
              <a:rPr lang="en-US" b="1" dirty="0"/>
              <a:t> at </a:t>
            </a:r>
            <a:r>
              <a:rPr lang="en-US" b="1" dirty="0" err="1"/>
              <a:t>pagmamahal</a:t>
            </a:r>
            <a:r>
              <a:rPr lang="en-US" b="1" dirty="0"/>
              <a:t> </a:t>
            </a:r>
            <a:r>
              <a:rPr lang="en-US" b="1" dirty="0" err="1"/>
              <a:t>mula</a:t>
            </a:r>
            <a:r>
              <a:rPr lang="en-US" b="1" dirty="0"/>
              <a:t> </a:t>
            </a:r>
            <a:r>
              <a:rPr lang="en-US" b="1" dirty="0" err="1"/>
              <a:t>sa</a:t>
            </a:r>
            <a:r>
              <a:rPr lang="en-US" b="1" dirty="0"/>
              <a:t> </a:t>
            </a:r>
            <a:r>
              <a:rPr lang="en-US" b="1" dirty="0" err="1"/>
              <a:t>kapamilyang</a:t>
            </a:r>
            <a:r>
              <a:rPr lang="en-US" b="1" dirty="0"/>
              <a:t> </a:t>
            </a:r>
            <a:r>
              <a:rPr lang="en-US" b="1" dirty="0" err="1"/>
              <a:t>iglesia</a:t>
            </a:r>
            <a:r>
              <a:rPr lang="en-US" b="1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0E1198-3FB4-A646-BDCB-304019B3993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8180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0E1198-3FB4-A646-BDCB-304019B3993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1027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Palakasin</a:t>
            </a:r>
            <a:r>
              <a:rPr lang="en-US" dirty="0"/>
              <a:t> ang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tumalikod</a:t>
            </a:r>
            <a:r>
              <a:rPr lang="en-US" dirty="0"/>
              <a:t> at </a:t>
            </a:r>
            <a:r>
              <a:rPr lang="en-US" dirty="0" err="1"/>
              <a:t>nanghina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0E1198-3FB4-A646-BDCB-304019B3993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9699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7E7B1-9AE3-7A77-1F44-A90089006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437803-0329-D078-A47D-6DF7BA8B20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31F805-E8BD-09ED-684E-4BB570C11F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Mga </a:t>
            </a:r>
            <a:r>
              <a:rPr lang="en-US" dirty="0" err="1"/>
              <a:t>hakbangin</a:t>
            </a:r>
            <a:r>
              <a:rPr lang="en-US" dirty="0"/>
              <a:t> </a:t>
            </a:r>
            <a:r>
              <a:rPr lang="en-US" dirty="0" err="1"/>
              <a:t>upang</a:t>
            </a:r>
            <a:r>
              <a:rPr lang="en-US" dirty="0"/>
              <a:t> </a:t>
            </a:r>
            <a:r>
              <a:rPr lang="en-US" dirty="0" err="1"/>
              <a:t>papanumbalikin</a:t>
            </a:r>
            <a:r>
              <a:rPr lang="en-US" dirty="0"/>
              <a:t> ang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natisod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*</a:t>
            </a:r>
            <a:r>
              <a:rPr lang="en-US" dirty="0" err="1"/>
              <a:t>Dalawin</a:t>
            </a:r>
            <a:r>
              <a:rPr lang="en-US" dirty="0"/>
              <a:t> </a:t>
            </a:r>
            <a:r>
              <a:rPr lang="en-US" dirty="0" err="1"/>
              <a:t>sila</a:t>
            </a:r>
            <a:r>
              <a:rPr lang="en-US" dirty="0"/>
              <a:t> </a:t>
            </a:r>
            <a:r>
              <a:rPr lang="en-US" dirty="0" err="1"/>
              <a:t>nang</a:t>
            </a:r>
            <a:r>
              <a:rPr lang="en-US" dirty="0"/>
              <a:t> may </a:t>
            </a:r>
            <a:r>
              <a:rPr lang="en-US" dirty="0" err="1"/>
              <a:t>espiritu</a:t>
            </a:r>
            <a:r>
              <a:rPr lang="en-US" dirty="0"/>
              <a:t> ng </a:t>
            </a:r>
            <a:r>
              <a:rPr lang="en-US" dirty="0" err="1"/>
              <a:t>pag-ibig</a:t>
            </a:r>
            <a:r>
              <a:rPr lang="en-US" dirty="0"/>
              <a:t>,  </a:t>
            </a:r>
            <a:r>
              <a:rPr lang="en-US" dirty="0" err="1"/>
              <a:t>hindi</a:t>
            </a:r>
            <a:r>
              <a:rPr lang="en-US" dirty="0"/>
              <a:t> ng </a:t>
            </a:r>
            <a:r>
              <a:rPr lang="en-US" dirty="0" err="1"/>
              <a:t>panghuhusga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* </a:t>
            </a:r>
            <a:r>
              <a:rPr lang="en-US" dirty="0" err="1"/>
              <a:t>Makinig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kanilang</a:t>
            </a:r>
            <a:r>
              <a:rPr lang="en-US" dirty="0"/>
              <a:t>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dalahin</a:t>
            </a:r>
            <a:r>
              <a:rPr lang="en-US" dirty="0"/>
              <a:t> at </a:t>
            </a:r>
            <a:r>
              <a:rPr lang="en-US" dirty="0" err="1"/>
              <a:t>bigyan</a:t>
            </a:r>
            <a:r>
              <a:rPr lang="en-US" dirty="0"/>
              <a:t> ng </a:t>
            </a:r>
            <a:r>
              <a:rPr lang="en-US" dirty="0" err="1"/>
              <a:t>pagpapalakas</a:t>
            </a:r>
            <a:r>
              <a:rPr lang="en-US" dirty="0"/>
              <a:t> ng </a:t>
            </a:r>
            <a:r>
              <a:rPr lang="en-US" dirty="0" err="1"/>
              <a:t>loob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* </a:t>
            </a:r>
            <a:r>
              <a:rPr lang="en-US" dirty="0" err="1"/>
              <a:t>Anyayahan</a:t>
            </a:r>
            <a:r>
              <a:rPr lang="en-US" dirty="0"/>
              <a:t> </a:t>
            </a:r>
            <a:r>
              <a:rPr lang="en-US" dirty="0" err="1"/>
              <a:t>silang</a:t>
            </a:r>
            <a:r>
              <a:rPr lang="en-US" dirty="0"/>
              <a:t> </a:t>
            </a:r>
            <a:r>
              <a:rPr lang="en-US" dirty="0" err="1"/>
              <a:t>bumalik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pagdalo</a:t>
            </a:r>
            <a:r>
              <a:rPr lang="en-US" dirty="0"/>
              <a:t> at </a:t>
            </a:r>
            <a:r>
              <a:rPr lang="en-US" dirty="0" err="1"/>
              <a:t>pagsasama-sama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* </a:t>
            </a:r>
            <a:r>
              <a:rPr lang="en-US" dirty="0" err="1"/>
              <a:t>Patuloy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ipagdasal</a:t>
            </a:r>
            <a:r>
              <a:rPr lang="en-US" dirty="0"/>
              <a:t> </a:t>
            </a:r>
            <a:r>
              <a:rPr lang="en-US" dirty="0" err="1"/>
              <a:t>sila</a:t>
            </a:r>
            <a:r>
              <a:rPr lang="en-US" dirty="0"/>
              <a:t> at </a:t>
            </a:r>
            <a:r>
              <a:rPr lang="en-US" dirty="0" err="1"/>
              <a:t>suriin</a:t>
            </a:r>
            <a:r>
              <a:rPr lang="en-US" dirty="0"/>
              <a:t> ang </a:t>
            </a:r>
            <a:r>
              <a:rPr lang="en-US" dirty="0" err="1"/>
              <a:t>kanilang</a:t>
            </a:r>
            <a:r>
              <a:rPr lang="en-US" dirty="0"/>
              <a:t> </a:t>
            </a:r>
            <a:r>
              <a:rPr lang="en-US" dirty="0" err="1"/>
              <a:t>kalagayan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46779F-658F-54BC-6588-271C116E7D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0E1198-3FB4-A646-BDCB-304019B3993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6231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0CFEE-1B8C-2874-09DD-3F6F25939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ABF348-F411-2062-678E-92941119CD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C55D5C-D6F2-E11B-7D54-08288D9915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68D5D5-7B37-579E-0ED6-AE4193C52F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0E1198-3FB4-A646-BDCB-304019B3993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8699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A9FEE-CD8B-67B0-B120-A1E15A6D9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8F5B43-09B8-1764-2318-FD11D7B7E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4A8BD8-A725-4018-0A13-0D1675E2DD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EA00AE-1E93-702C-35F9-56C874D19F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0E1198-3FB4-A646-BDCB-304019B3993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9333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4F8FA-9DBB-2731-739C-20666F299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84A375-5036-EDFD-106E-DF24C1FF81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197C8D-670C-757F-F4C5-72C90AE1FF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/>
              <a:t>Paraan</a:t>
            </a:r>
            <a:r>
              <a:rPr lang="en-US" b="1" dirty="0"/>
              <a:t> ng </a:t>
            </a:r>
            <a:r>
              <a:rPr lang="en-US" b="1" dirty="0" err="1"/>
              <a:t>Pagtulong</a:t>
            </a:r>
            <a:r>
              <a:rPr lang="en-US" b="1" dirty="0"/>
              <a:t>:</a:t>
            </a:r>
            <a:br>
              <a:rPr lang="en-US" b="1" dirty="0"/>
            </a:br>
            <a:r>
              <a:rPr lang="en-US" b="1" dirty="0"/>
              <a:t>Mag-</a:t>
            </a:r>
            <a:r>
              <a:rPr lang="en-US" b="1" dirty="0" err="1"/>
              <a:t>alok</a:t>
            </a:r>
            <a:r>
              <a:rPr lang="en-US" b="1" dirty="0"/>
              <a:t> ng </a:t>
            </a:r>
            <a:r>
              <a:rPr lang="en-US" b="1" dirty="0" err="1"/>
              <a:t>espiritwal</a:t>
            </a:r>
            <a:r>
              <a:rPr lang="en-US" b="1" dirty="0"/>
              <a:t> at </a:t>
            </a:r>
            <a:r>
              <a:rPr lang="en-US" b="1" dirty="0" err="1"/>
              <a:t>emosyonal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suporta</a:t>
            </a:r>
            <a:r>
              <a:rPr lang="en-US" b="1" dirty="0"/>
              <a:t>.</a:t>
            </a:r>
            <a:br>
              <a:rPr lang="en-US" b="1" dirty="0"/>
            </a:br>
            <a:r>
              <a:rPr lang="en-US" b="1" dirty="0" err="1"/>
              <a:t>Magbigay</a:t>
            </a:r>
            <a:r>
              <a:rPr lang="en-US" b="1" dirty="0"/>
              <a:t> ng </a:t>
            </a:r>
            <a:r>
              <a:rPr lang="en-US" b="1" dirty="0" err="1"/>
              <a:t>tulong</a:t>
            </a:r>
            <a:r>
              <a:rPr lang="en-US" b="1" dirty="0"/>
              <a:t> </a:t>
            </a:r>
            <a:r>
              <a:rPr lang="en-US" b="1" dirty="0" err="1"/>
              <a:t>sa</a:t>
            </a:r>
            <a:r>
              <a:rPr lang="en-US" b="1" dirty="0"/>
              <a:t> </a:t>
            </a:r>
            <a:r>
              <a:rPr lang="en-US" b="1" dirty="0" err="1"/>
              <a:t>mga</a:t>
            </a:r>
            <a:r>
              <a:rPr lang="en-US" b="1" dirty="0"/>
              <a:t> pang-</a:t>
            </a:r>
            <a:r>
              <a:rPr lang="en-US" b="1" dirty="0" err="1"/>
              <a:t>araw</a:t>
            </a:r>
            <a:r>
              <a:rPr lang="en-US" b="1" dirty="0"/>
              <a:t>-</a:t>
            </a:r>
            <a:r>
              <a:rPr lang="en-US" b="1" dirty="0" err="1"/>
              <a:t>araw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pangangailangan</a:t>
            </a:r>
            <a:r>
              <a:rPr lang="en-US" b="1" dirty="0"/>
              <a:t> (</a:t>
            </a:r>
            <a:r>
              <a:rPr lang="en-US" b="1" dirty="0" err="1"/>
              <a:t>pamimili</a:t>
            </a:r>
            <a:r>
              <a:rPr lang="en-US" b="1" dirty="0"/>
              <a:t>, </a:t>
            </a:r>
            <a:r>
              <a:rPr lang="en-US" b="1" dirty="0" err="1"/>
              <a:t>pagkukumpuni</a:t>
            </a:r>
            <a:r>
              <a:rPr lang="en-US" b="1" dirty="0"/>
              <a:t>, </a:t>
            </a:r>
            <a:r>
              <a:rPr lang="en-US" b="1" dirty="0" err="1"/>
              <a:t>pagkain</a:t>
            </a:r>
            <a:r>
              <a:rPr lang="en-US" b="1" dirty="0"/>
              <a:t>).</a:t>
            </a:r>
            <a:br>
              <a:rPr lang="en-US" b="1" dirty="0"/>
            </a:br>
            <a:r>
              <a:rPr lang="en-US" b="1" dirty="0" err="1"/>
              <a:t>Hikayatin</a:t>
            </a:r>
            <a:r>
              <a:rPr lang="en-US" b="1" dirty="0"/>
              <a:t> ang </a:t>
            </a:r>
            <a:r>
              <a:rPr lang="en-US" b="1" dirty="0" err="1"/>
              <a:t>iglesia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mag-</a:t>
            </a:r>
            <a:r>
              <a:rPr lang="en-US" b="1" dirty="0" err="1"/>
              <a:t>alaga</a:t>
            </a:r>
            <a:r>
              <a:rPr lang="en-US" b="1" dirty="0"/>
              <a:t> </a:t>
            </a:r>
            <a:r>
              <a:rPr lang="en-US" b="1" dirty="0" err="1"/>
              <a:t>sa</a:t>
            </a:r>
            <a:r>
              <a:rPr lang="en-US" b="1" dirty="0"/>
              <a:t> </a:t>
            </a:r>
            <a:r>
              <a:rPr lang="en-US" b="1" dirty="0" err="1"/>
              <a:t>kanila</a:t>
            </a:r>
            <a:r>
              <a:rPr lang="en-US" b="1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9E090E-1188-676D-BA4E-0076520F1B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0E1198-3FB4-A646-BDCB-304019B3993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167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4CE7D-89E6-3DE6-1E33-2BE608797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FA93FA-B1AD-0B6A-D984-84408178B0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6B3900-3003-0201-3F89-C613FE033B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/>
              <a:t>Paraan</a:t>
            </a:r>
            <a:r>
              <a:rPr lang="en-US" b="1" dirty="0"/>
              <a:t> ng </a:t>
            </a:r>
            <a:r>
              <a:rPr lang="en-US" b="1" dirty="0" err="1"/>
              <a:t>Pagtulong</a:t>
            </a:r>
            <a:r>
              <a:rPr lang="en-US" b="1" dirty="0"/>
              <a:t>:</a:t>
            </a:r>
            <a:br>
              <a:rPr lang="en-US" b="1" dirty="0"/>
            </a:br>
            <a:r>
              <a:rPr lang="en-US" b="1" dirty="0"/>
              <a:t>Mag-</a:t>
            </a:r>
            <a:r>
              <a:rPr lang="en-US" b="1" dirty="0" err="1"/>
              <a:t>alok</a:t>
            </a:r>
            <a:r>
              <a:rPr lang="en-US" b="1" dirty="0"/>
              <a:t> ng </a:t>
            </a:r>
            <a:r>
              <a:rPr lang="en-US" b="1" dirty="0" err="1"/>
              <a:t>espiritwal</a:t>
            </a:r>
            <a:r>
              <a:rPr lang="en-US" b="1" dirty="0"/>
              <a:t> at </a:t>
            </a:r>
            <a:r>
              <a:rPr lang="en-US" b="1" dirty="0" err="1"/>
              <a:t>emosyonal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suporta</a:t>
            </a:r>
            <a:r>
              <a:rPr lang="en-US" b="1" dirty="0"/>
              <a:t>.</a:t>
            </a:r>
            <a:br>
              <a:rPr lang="en-US" b="1" dirty="0"/>
            </a:br>
            <a:r>
              <a:rPr lang="en-US" b="1" dirty="0" err="1"/>
              <a:t>Magbigay</a:t>
            </a:r>
            <a:r>
              <a:rPr lang="en-US" b="1" dirty="0"/>
              <a:t> ng </a:t>
            </a:r>
            <a:r>
              <a:rPr lang="en-US" b="1" dirty="0" err="1"/>
              <a:t>tulong</a:t>
            </a:r>
            <a:r>
              <a:rPr lang="en-US" b="1" dirty="0"/>
              <a:t> </a:t>
            </a:r>
            <a:r>
              <a:rPr lang="en-US" b="1" dirty="0" err="1"/>
              <a:t>sa</a:t>
            </a:r>
            <a:r>
              <a:rPr lang="en-US" b="1" dirty="0"/>
              <a:t> </a:t>
            </a:r>
            <a:r>
              <a:rPr lang="en-US" b="1" dirty="0" err="1"/>
              <a:t>mga</a:t>
            </a:r>
            <a:r>
              <a:rPr lang="en-US" b="1" dirty="0"/>
              <a:t> pang-</a:t>
            </a:r>
            <a:r>
              <a:rPr lang="en-US" b="1" dirty="0" err="1"/>
              <a:t>araw</a:t>
            </a:r>
            <a:r>
              <a:rPr lang="en-US" b="1" dirty="0"/>
              <a:t>-</a:t>
            </a:r>
            <a:r>
              <a:rPr lang="en-US" b="1" dirty="0" err="1"/>
              <a:t>araw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pangangailangan</a:t>
            </a:r>
            <a:r>
              <a:rPr lang="en-US" b="1" dirty="0"/>
              <a:t> (</a:t>
            </a:r>
            <a:r>
              <a:rPr lang="en-US" b="1" dirty="0" err="1"/>
              <a:t>pamimili</a:t>
            </a:r>
            <a:r>
              <a:rPr lang="en-US" b="1" dirty="0"/>
              <a:t>, </a:t>
            </a:r>
            <a:r>
              <a:rPr lang="en-US" b="1" dirty="0" err="1"/>
              <a:t>pagkukumpuni</a:t>
            </a:r>
            <a:r>
              <a:rPr lang="en-US" b="1" dirty="0"/>
              <a:t>, </a:t>
            </a:r>
            <a:r>
              <a:rPr lang="en-US" b="1" dirty="0" err="1"/>
              <a:t>pagkain</a:t>
            </a:r>
            <a:r>
              <a:rPr lang="en-US" b="1" dirty="0"/>
              <a:t>).</a:t>
            </a:r>
            <a:br>
              <a:rPr lang="en-US" b="1" dirty="0"/>
            </a:br>
            <a:r>
              <a:rPr lang="en-US" b="1" dirty="0" err="1"/>
              <a:t>Hikayatin</a:t>
            </a:r>
            <a:r>
              <a:rPr lang="en-US" b="1" dirty="0"/>
              <a:t> ang </a:t>
            </a:r>
            <a:r>
              <a:rPr lang="en-US" b="1" dirty="0" err="1"/>
              <a:t>iglesia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mag-</a:t>
            </a:r>
            <a:r>
              <a:rPr lang="en-US" b="1" dirty="0" err="1"/>
              <a:t>alaga</a:t>
            </a:r>
            <a:r>
              <a:rPr lang="en-US" b="1" dirty="0"/>
              <a:t> </a:t>
            </a:r>
            <a:r>
              <a:rPr lang="en-US" b="1" dirty="0" err="1"/>
              <a:t>sa</a:t>
            </a:r>
            <a:r>
              <a:rPr lang="en-US" b="1" dirty="0"/>
              <a:t> </a:t>
            </a:r>
            <a:r>
              <a:rPr lang="en-US" b="1" dirty="0" err="1"/>
              <a:t>kanila</a:t>
            </a:r>
            <a:r>
              <a:rPr lang="en-US" b="1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42B003-939C-7569-492F-D70E50465B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0E1198-3FB4-A646-BDCB-304019B3993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1062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FED6A-5FC7-538E-C52F-0EE66C39A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0B30E4-145B-1AE5-60B0-D11CE7871D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6DA7B4-A4BF-EDF8-E35E-53E9CF0631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Paghahanda</a:t>
            </a:r>
            <a:r>
              <a:rPr lang="en-US" dirty="0"/>
              <a:t> para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Pagbisita</a:t>
            </a:r>
            <a:br>
              <a:rPr lang="en-US" dirty="0"/>
            </a:br>
            <a:r>
              <a:rPr lang="en-US" dirty="0"/>
              <a:t>• </a:t>
            </a:r>
            <a:r>
              <a:rPr lang="en-US" dirty="0" err="1"/>
              <a:t>Manalangin</a:t>
            </a:r>
            <a:r>
              <a:rPr lang="en-US" dirty="0"/>
              <a:t> </a:t>
            </a:r>
            <a:r>
              <a:rPr lang="en-US" dirty="0" err="1"/>
              <a:t>bago</a:t>
            </a:r>
            <a:r>
              <a:rPr lang="en-US" dirty="0"/>
              <a:t> </a:t>
            </a:r>
            <a:r>
              <a:rPr lang="en-US" dirty="0" err="1"/>
              <a:t>bumisita</a:t>
            </a:r>
            <a:r>
              <a:rPr lang="en-US" dirty="0"/>
              <a:t> – </a:t>
            </a:r>
            <a:r>
              <a:rPr lang="en-US" dirty="0" err="1"/>
              <a:t>Hilingin</a:t>
            </a:r>
            <a:r>
              <a:rPr lang="en-US" dirty="0"/>
              <a:t> ang </a:t>
            </a:r>
            <a:r>
              <a:rPr lang="en-US" dirty="0" err="1"/>
              <a:t>paggabay</a:t>
            </a:r>
            <a:r>
              <a:rPr lang="en-US" dirty="0"/>
              <a:t> ng Banal </a:t>
            </a:r>
            <a:r>
              <a:rPr lang="en-US" dirty="0" err="1"/>
              <a:t>na</a:t>
            </a:r>
            <a:r>
              <a:rPr lang="en-US" dirty="0"/>
              <a:t> Espiritu.</a:t>
            </a:r>
            <a:br>
              <a:rPr lang="en-US" dirty="0"/>
            </a:br>
            <a:r>
              <a:rPr lang="en-US" dirty="0"/>
              <a:t>• Magdala ng </a:t>
            </a:r>
            <a:r>
              <a:rPr lang="en-US" dirty="0" err="1"/>
              <a:t>iyong</a:t>
            </a:r>
            <a:r>
              <a:rPr lang="en-US" dirty="0"/>
              <a:t> Biblia at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nakapagpapalakas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materyales</a:t>
            </a:r>
            <a:r>
              <a:rPr lang="en-US" dirty="0"/>
              <a:t> (</a:t>
            </a:r>
            <a:r>
              <a:rPr lang="en-US" dirty="0" err="1"/>
              <a:t>hal</a:t>
            </a:r>
            <a:r>
              <a:rPr lang="en-US" dirty="0"/>
              <a:t>.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pamplet</a:t>
            </a:r>
            <a:r>
              <a:rPr lang="en-US" dirty="0"/>
              <a:t>, </a:t>
            </a:r>
            <a:r>
              <a:rPr lang="en-US" dirty="0" err="1"/>
              <a:t>devosyonal</a:t>
            </a:r>
            <a:r>
              <a:rPr lang="en-US" dirty="0"/>
              <a:t>).</a:t>
            </a:r>
            <a:br>
              <a:rPr lang="en-US" dirty="0"/>
            </a:br>
            <a:r>
              <a:rPr lang="en-US" dirty="0"/>
              <a:t>• </a:t>
            </a:r>
            <a:r>
              <a:rPr lang="en-US" dirty="0" err="1"/>
              <a:t>Magbihis</a:t>
            </a:r>
            <a:r>
              <a:rPr lang="en-US" dirty="0"/>
              <a:t> ng </a:t>
            </a:r>
            <a:r>
              <a:rPr lang="en-US" dirty="0" err="1"/>
              <a:t>maayos</a:t>
            </a:r>
            <a:r>
              <a:rPr lang="en-US" dirty="0"/>
              <a:t> – </a:t>
            </a:r>
            <a:r>
              <a:rPr lang="en-US" dirty="0" err="1"/>
              <a:t>Ipakita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Kristo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iyong</a:t>
            </a:r>
            <a:r>
              <a:rPr lang="en-US" dirty="0"/>
              <a:t> </a:t>
            </a:r>
            <a:r>
              <a:rPr lang="en-US" dirty="0" err="1"/>
              <a:t>itsura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2DF2AB-B929-43A0-67B6-02A11FF5DC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0E1198-3FB4-A646-BDCB-304019B3993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3051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2A9E0-B974-FDCB-0B24-7D02E4D2E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03D0CC-F2C5-D78F-18F2-16DFDDFE24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AC582-7E90-47AF-B5C1-FEE0B47D24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 </a:t>
            </a:r>
            <a:r>
              <a:rPr lang="en-US" dirty="0" err="1"/>
              <a:t>Pagsasagawa</a:t>
            </a:r>
            <a:r>
              <a:rPr lang="en-US" dirty="0"/>
              <a:t> ng </a:t>
            </a:r>
            <a:r>
              <a:rPr lang="en-US" dirty="0" err="1"/>
              <a:t>Makabuluhang</a:t>
            </a:r>
            <a:r>
              <a:rPr lang="en-US" dirty="0"/>
              <a:t> </a:t>
            </a:r>
            <a:r>
              <a:rPr lang="en-US" dirty="0" err="1"/>
              <a:t>Pagbisita</a:t>
            </a:r>
            <a:br>
              <a:rPr lang="en-US" dirty="0"/>
            </a:br>
            <a:r>
              <a:rPr lang="en-US" dirty="0"/>
              <a:t>• </a:t>
            </a:r>
            <a:r>
              <a:rPr lang="en-US" dirty="0" err="1"/>
              <a:t>Maging</a:t>
            </a:r>
            <a:r>
              <a:rPr lang="en-US" dirty="0"/>
              <a:t> </a:t>
            </a:r>
            <a:r>
              <a:rPr lang="en-US" dirty="0" err="1"/>
              <a:t>mabait</a:t>
            </a:r>
            <a:r>
              <a:rPr lang="en-US" dirty="0"/>
              <a:t> at </a:t>
            </a:r>
            <a:r>
              <a:rPr lang="en-US" dirty="0" err="1"/>
              <a:t>makinig</a:t>
            </a:r>
            <a:r>
              <a:rPr lang="en-US" dirty="0"/>
              <a:t> </a:t>
            </a:r>
            <a:r>
              <a:rPr lang="en-US" dirty="0" err="1"/>
              <a:t>nang</a:t>
            </a:r>
            <a:r>
              <a:rPr lang="en-US" dirty="0"/>
              <a:t> </a:t>
            </a:r>
            <a:r>
              <a:rPr lang="en-US" dirty="0" err="1"/>
              <a:t>mabuti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• </a:t>
            </a:r>
            <a:r>
              <a:rPr lang="en-US" dirty="0" err="1"/>
              <a:t>Magbasa</a:t>
            </a:r>
            <a:r>
              <a:rPr lang="en-US" dirty="0"/>
              <a:t> ng </a:t>
            </a:r>
            <a:r>
              <a:rPr lang="en-US" dirty="0" err="1"/>
              <a:t>isang</a:t>
            </a:r>
            <a:r>
              <a:rPr lang="en-US" dirty="0"/>
              <a:t> </a:t>
            </a:r>
            <a:r>
              <a:rPr lang="en-US" dirty="0" err="1"/>
              <a:t>nakakapagpalakas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talata</a:t>
            </a:r>
            <a:r>
              <a:rPr lang="en-US" dirty="0"/>
              <a:t> </a:t>
            </a:r>
            <a:r>
              <a:rPr lang="en-US" dirty="0" err="1"/>
              <a:t>mula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Biblia.</a:t>
            </a:r>
            <a:br>
              <a:rPr lang="en-US" dirty="0"/>
            </a:br>
            <a:r>
              <a:rPr lang="en-US" dirty="0"/>
              <a:t>• </a:t>
            </a:r>
            <a:r>
              <a:rPr lang="en-US" dirty="0" err="1"/>
              <a:t>Manalangin</a:t>
            </a:r>
            <a:r>
              <a:rPr lang="en-US" dirty="0"/>
              <a:t> ng </a:t>
            </a:r>
            <a:r>
              <a:rPr lang="en-US" dirty="0" err="1"/>
              <a:t>tapat</a:t>
            </a:r>
            <a:r>
              <a:rPr lang="en-US" dirty="0"/>
              <a:t> </a:t>
            </a:r>
            <a:r>
              <a:rPr lang="en-US" dirty="0" err="1"/>
              <a:t>bago</a:t>
            </a:r>
            <a:r>
              <a:rPr lang="en-US" dirty="0"/>
              <a:t> </a:t>
            </a:r>
            <a:r>
              <a:rPr lang="en-US" dirty="0" err="1"/>
              <a:t>umalis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4CF3F6-CAD5-B458-9CF9-0EADFF42A0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0E1198-3FB4-A646-BDCB-304019B3993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0933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EF2B-9147-3C6B-983B-93BD318D8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BE23E6-A224-F3AE-1072-70470CBE70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FB0F5E-4FD0-9EA1-CA47-3B5A5B091E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F4AE0A-43C0-31FB-FACD-99E79F9C08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0E1198-3FB4-A646-BDCB-304019B3993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4998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8D72A-E5A9-EE07-CE37-570E82BD4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BD8DBC-1FFF-0B88-6A97-643A959132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059B86-0A4E-C615-91D9-63AC00D423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/>
              <a:t>Panatilihin</a:t>
            </a:r>
            <a:r>
              <a:rPr lang="en-US" b="1" dirty="0"/>
              <a:t> ang </a:t>
            </a:r>
            <a:r>
              <a:rPr lang="en-US" b="1" dirty="0" err="1"/>
              <a:t>ugnayan</a:t>
            </a:r>
            <a:r>
              <a:rPr lang="en-US" b="1" dirty="0"/>
              <a:t> – </a:t>
            </a:r>
            <a:r>
              <a:rPr lang="en-US" b="1" dirty="0" err="1"/>
              <a:t>Tumawag</a:t>
            </a:r>
            <a:r>
              <a:rPr lang="en-US" b="1" dirty="0"/>
              <a:t>, mag-text, o </a:t>
            </a:r>
            <a:r>
              <a:rPr lang="en-US" b="1" dirty="0" err="1"/>
              <a:t>bumisita</a:t>
            </a:r>
            <a:r>
              <a:rPr lang="en-US" b="1" dirty="0"/>
              <a:t> </a:t>
            </a:r>
            <a:r>
              <a:rPr lang="en-US" b="1" dirty="0" err="1"/>
              <a:t>muli</a:t>
            </a:r>
            <a:r>
              <a:rPr lang="en-US" b="1" dirty="0"/>
              <a:t>.</a:t>
            </a:r>
            <a:br>
              <a:rPr lang="en-US" b="1" dirty="0"/>
            </a:br>
            <a:r>
              <a:rPr lang="en-US" b="1" dirty="0" err="1"/>
              <a:t>Hikayatin</a:t>
            </a:r>
            <a:r>
              <a:rPr lang="en-US" b="1" dirty="0"/>
              <a:t> </a:t>
            </a:r>
            <a:r>
              <a:rPr lang="en-US" b="1" dirty="0" err="1"/>
              <a:t>silang</a:t>
            </a:r>
            <a:r>
              <a:rPr lang="en-US" b="1" dirty="0"/>
              <a:t> </a:t>
            </a:r>
            <a:r>
              <a:rPr lang="en-US" b="1" dirty="0" err="1"/>
              <a:t>manatiling</a:t>
            </a:r>
            <a:r>
              <a:rPr lang="en-US" b="1" dirty="0"/>
              <a:t> </a:t>
            </a:r>
            <a:r>
              <a:rPr lang="en-US" b="1" dirty="0" err="1"/>
              <a:t>konektado</a:t>
            </a:r>
            <a:r>
              <a:rPr lang="en-US" b="1" dirty="0"/>
              <a:t> </a:t>
            </a:r>
            <a:r>
              <a:rPr lang="en-US" b="1" dirty="0" err="1"/>
              <a:t>sa</a:t>
            </a:r>
            <a:r>
              <a:rPr lang="en-US" b="1" dirty="0"/>
              <a:t> </a:t>
            </a:r>
            <a:r>
              <a:rPr lang="en-US" b="1" dirty="0" err="1"/>
              <a:t>iglesia</a:t>
            </a:r>
            <a:r>
              <a:rPr lang="en-US" b="1" dirty="0"/>
              <a:t>.</a:t>
            </a:r>
            <a:br>
              <a:rPr lang="en-US" b="1" dirty="0"/>
            </a:br>
            <a:r>
              <a:rPr lang="en-US" b="1" dirty="0" err="1"/>
              <a:t>Iulat</a:t>
            </a:r>
            <a:r>
              <a:rPr lang="en-US" b="1" dirty="0"/>
              <a:t> ang </a:t>
            </a:r>
            <a:r>
              <a:rPr lang="en-US" b="1" dirty="0" err="1"/>
              <a:t>mga</a:t>
            </a:r>
            <a:r>
              <a:rPr lang="en-US" b="1" dirty="0"/>
              <a:t> </a:t>
            </a:r>
            <a:r>
              <a:rPr lang="en-US" b="1" dirty="0" err="1"/>
              <a:t>espesyal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pangangailangan</a:t>
            </a:r>
            <a:r>
              <a:rPr lang="en-US" b="1" dirty="0"/>
              <a:t> </a:t>
            </a:r>
            <a:r>
              <a:rPr lang="en-US" b="1" dirty="0" err="1"/>
              <a:t>sa</a:t>
            </a:r>
            <a:r>
              <a:rPr lang="en-US" b="1" dirty="0"/>
              <a:t> pastor o </a:t>
            </a:r>
            <a:r>
              <a:rPr lang="en-US" b="1" dirty="0" err="1"/>
              <a:t>mga</a:t>
            </a:r>
            <a:r>
              <a:rPr lang="en-US" b="1" dirty="0"/>
              <a:t> </a:t>
            </a:r>
            <a:r>
              <a:rPr lang="en-US" b="1" dirty="0" err="1"/>
              <a:t>lider</a:t>
            </a:r>
            <a:r>
              <a:rPr lang="en-US" b="1" dirty="0"/>
              <a:t> ng </a:t>
            </a:r>
            <a:r>
              <a:rPr lang="en-US" b="1" dirty="0" err="1"/>
              <a:t>iglesia</a:t>
            </a:r>
            <a:r>
              <a:rPr lang="en-US" b="1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7F52EC-16A7-E4DC-1DAE-4896B28F97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0E1198-3FB4-A646-BDCB-304019B3993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132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8F7F0-AD4E-1D09-E2A1-9FE6851B0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8E5E2C-4DAC-7001-3C47-95362A664E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685C79-E5AF-1529-4217-7FBC6FFFD4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2483AB-5E1B-5279-E517-83D22B4703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0E1198-3FB4-A646-BDCB-304019B3993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6583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2B134-0C93-109D-FE11-470FB0CAE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24D575-8C3F-41FE-8902-DE01C775EB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54342B-7A65-3397-A79E-9F2AB6D454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A7681C-8005-F4D5-476F-757FD4BC65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0E1198-3FB4-A646-BDCB-304019B3993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2697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01291-7593-E342-303F-6022D0007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E7FE7D-9144-AD96-2F65-13806EDCE4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1B281F-61CC-2AA2-BB5C-2C6BDC9134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E9C51A-75CB-4510-294F-AA6CCE6CEC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0E1198-3FB4-A646-BDCB-304019B3993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6596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84F6F-950F-BF54-768B-AAEABC918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64F744-B85A-798D-4DD0-3C05C3CDDD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CAE5D9-5CB6-A30E-A5E5-7360D4AC5A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E68BB2-55F4-B9E9-1886-828081399D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0E1198-3FB4-A646-BDCB-304019B3993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211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6631A-8DAC-EFBE-B8E0-B21C70FD78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02D3D8-550B-6F88-A2B3-86CA8E1BDD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81683D-C592-CEF4-EAE2-02AB78B9B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C9D4E-8BBA-5049-B59A-1C223253A619}" type="datetimeFigureOut">
              <a:rPr lang="en-US" smtClean="0"/>
              <a:t>3/8/25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A1A6D-37A8-B2CA-D261-8727E2152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7A74B8-0F9D-7988-BCD1-98EF64544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50DAC-E1D6-9040-BE5C-B9C39BF60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018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5124C-9EDF-CEEF-5785-2BFA09F7E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7B16D-7CB4-C9BC-89A2-5D01550C27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22FA60-5D00-39D5-FCEB-A08AA85A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C9D4E-8BBA-5049-B59A-1C223253A619}" type="datetimeFigureOut">
              <a:rPr lang="en-US" smtClean="0"/>
              <a:t>3/8/25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899FFE-9E7B-3B61-5375-2A0BC55F1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6C1C38-A2FD-31FA-884B-0FAA2AEE3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50DAC-E1D6-9040-BE5C-B9C39BF60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741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E202B-B09C-17EE-F5BB-BD5818F1C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EC16F8-8D4A-A98C-E2D6-D881C1142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C24B78-CE63-47E7-ECEF-D561BA607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C9D4E-8BBA-5049-B59A-1C223253A619}" type="datetimeFigureOut">
              <a:rPr lang="en-US" smtClean="0"/>
              <a:t>3/8/25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1934D-3AA7-DBC5-679F-01F9224B7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5E236-2ED2-6965-86EF-47FD3B4A6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50DAC-E1D6-9040-BE5C-B9C39BF60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907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9EC60-DFE7-6D75-081B-EC399EF6E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FF223-62E8-50C3-AB4B-D5AC16AB1A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1367C2-0FDF-3B17-80FD-D65910428D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81FC3D-F698-C310-FE7C-D1CA82280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C9D4E-8BBA-5049-B59A-1C223253A619}" type="datetimeFigureOut">
              <a:rPr lang="en-US" smtClean="0"/>
              <a:t>3/8/25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FA1DA5-9ACE-0896-7EC1-65994D8BA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0DF4E0-6F0E-9A1E-2B86-CD638EBAB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50DAC-E1D6-9040-BE5C-B9C39BF60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686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7602E-54B6-0492-AEB1-ACAD5E008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27D4EA-CE71-FB14-7AB5-F73E3282A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DAAAD4-5784-E295-48E0-0D2418FCC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645EA8-957E-5161-F6E5-33B2545F20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F06461-258C-4203-5A49-DEF97CDE36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DE76E8-00B2-3A40-F37A-B6F2DB421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C9D4E-8BBA-5049-B59A-1C223253A619}" type="datetimeFigureOut">
              <a:rPr lang="en-US" smtClean="0"/>
              <a:t>3/8/25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8C7EA2-5C7B-585D-9C5B-079674CFF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B0238A-8C8A-7A31-4DAD-D452FC03C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50DAC-E1D6-9040-BE5C-B9C39BF60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838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2D58A-E93A-EC19-573A-DB15B3B23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A729B6-C805-B0CC-C03E-6EAAFC269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C9D4E-8BBA-5049-B59A-1C223253A619}" type="datetimeFigureOut">
              <a:rPr lang="en-US" smtClean="0"/>
              <a:t>3/8/25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54CFC0-B65B-DBB6-64E4-0E26C0EE9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91A243-BEED-AE45-DF5D-9777DF485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50DAC-E1D6-9040-BE5C-B9C39BF60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603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975EA6-79C3-0132-4987-E83A72484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C9D4E-8BBA-5049-B59A-1C223253A619}" type="datetimeFigureOut">
              <a:rPr lang="en-US" smtClean="0"/>
              <a:t>3/8/25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3504CD-CC8C-E2BF-5733-D80316D2F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174849-94B1-3014-E7F9-ECDA97560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50DAC-E1D6-9040-BE5C-B9C39BF60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668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07C0-E43A-4CAE-931C-D738E37C3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33F85-8276-1130-8991-128D0A914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CFEE00-9C4B-B880-EAF5-E50A79BA0F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535F91-AACF-ADA9-576B-AAE2594F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C9D4E-8BBA-5049-B59A-1C223253A619}" type="datetimeFigureOut">
              <a:rPr lang="en-US" smtClean="0"/>
              <a:t>3/8/25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0484DA-D96C-9C2B-2A37-65A158198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6FBAF-D4C9-FAFF-3264-AAEFA9A18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50DAC-E1D6-9040-BE5C-B9C39BF60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854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2A0D8-AA4D-8B78-BADC-894594C5C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5CD07D-6E73-00A4-FA09-B04F64268A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F8BD5D-1BA4-DF39-4C4C-96BF950EED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914747-B0F6-B2ED-5B06-3EE93CB10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C9D4E-8BBA-5049-B59A-1C223253A619}" type="datetimeFigureOut">
              <a:rPr lang="en-US" smtClean="0"/>
              <a:t>3/8/25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28A122-ACAC-EEB5-46FB-5C8F08784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92D63A-8B5B-F332-28DA-9658AF5F7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50DAC-E1D6-9040-BE5C-B9C39BF60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845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B6A23-C12B-B892-D8CF-0B7805AD4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EF69B1-272E-586F-F7CD-E9892265A1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3C57ED-67AD-F132-BDC5-084CCBB0B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C9D4E-8BBA-5049-B59A-1C223253A619}" type="datetimeFigureOut">
              <a:rPr lang="en-US" smtClean="0"/>
              <a:t>3/8/25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6411EF-22BB-A162-CE6C-9F86F93E4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0C10FB-B139-CD64-8ED8-CA14142D3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50DAC-E1D6-9040-BE5C-B9C39BF60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2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601815-5F14-B7D7-ECD6-90D2162028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5CA14E-EB27-1E52-1A80-8FCD59CA97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9C15D3-7640-B5F8-6C23-7842A61E3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C9D4E-8BBA-5049-B59A-1C223253A619}" type="datetimeFigureOut">
              <a:rPr lang="en-US" smtClean="0"/>
              <a:t>3/8/25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B9D88-28A1-580F-2E8D-765FA2367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D4955-53E7-A5F0-DC95-27391B30D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50DAC-E1D6-9040-BE5C-B9C39BF60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419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CE0428-393B-6C95-80EA-803C6CC5B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4DC1F0-28F4-C127-3F0B-047554BD4F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6EB5D-7668-1521-4CEA-78C0EDA524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8C9D4E-8BBA-5049-B59A-1C223253A619}" type="datetimeFigureOut">
              <a:rPr lang="en-US" smtClean="0"/>
              <a:t>3/8/25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881DE-D33D-E41E-0E2F-3BC330604C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46BDB6-D6BE-D11D-D678-9A20D7D9A6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450DAC-E1D6-9040-BE5C-B9C39BF60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882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5F101E2-2158-B860-FE6B-AF8104560F90}"/>
              </a:ext>
            </a:extLst>
          </p:cNvPr>
          <p:cNvSpPr txBox="1"/>
          <p:nvPr/>
        </p:nvSpPr>
        <p:spPr>
          <a:xfrm>
            <a:off x="1033998" y="4924015"/>
            <a:ext cx="351129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spc="100" dirty="0">
                <a:solidFill>
                  <a:srgbClr val="80D7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 by: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3EF374-F497-78FE-E7DA-9C57CE991195}"/>
              </a:ext>
            </a:extLst>
          </p:cNvPr>
          <p:cNvSpPr txBox="1"/>
          <p:nvPr/>
        </p:nvSpPr>
        <p:spPr>
          <a:xfrm>
            <a:off x="1033998" y="5216403"/>
            <a:ext cx="38549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Pastor P. Barredo Jr.</a:t>
            </a:r>
          </a:p>
          <a:p>
            <a:r>
              <a:rPr lang="en-US" sz="1600" spc="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 Department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D926C6-BEBB-BE85-EB5F-13F435F0FE02}"/>
              </a:ext>
            </a:extLst>
          </p:cNvPr>
          <p:cNvSpPr txBox="1"/>
          <p:nvPr/>
        </p:nvSpPr>
        <p:spPr>
          <a:xfrm>
            <a:off x="938151" y="531052"/>
            <a:ext cx="863336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/>
            <a:r>
              <a:rPr lang="en-PH" sz="7200" b="1" kern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Deacons and Deaconesses in Pastoral Visitation</a:t>
            </a:r>
            <a:endParaRPr lang="en-US" sz="44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13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D45DDB-BAF9-FCB8-6079-DBF6CB9B5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5F9DA3-8246-903D-A0EC-66C6E870E25A}"/>
              </a:ext>
            </a:extLst>
          </p:cNvPr>
          <p:cNvSpPr txBox="1"/>
          <p:nvPr/>
        </p:nvSpPr>
        <p:spPr>
          <a:xfrm>
            <a:off x="2344594" y="617516"/>
            <a:ext cx="6049220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</a:p>
          <a:p>
            <a:pPr algn="ctr"/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</a:p>
          <a:p>
            <a:pPr algn="ctr"/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PASTORAL </a:t>
            </a:r>
          </a:p>
          <a:p>
            <a:pPr algn="ctr"/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VISITATION?</a:t>
            </a:r>
          </a:p>
        </p:txBody>
      </p:sp>
    </p:spTree>
    <p:extLst>
      <p:ext uri="{BB962C8B-B14F-4D97-AF65-F5344CB8AC3E}">
        <p14:creationId xmlns:p14="http://schemas.microsoft.com/office/powerpoint/2010/main" val="2016795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6A0A9B-D303-B338-0843-8C45B7661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56967FD-6A5A-90F3-0075-A9C27F97E19A}"/>
              </a:ext>
            </a:extLst>
          </p:cNvPr>
          <p:cNvSpPr txBox="1"/>
          <p:nvPr/>
        </p:nvSpPr>
        <p:spPr>
          <a:xfrm>
            <a:off x="3420094" y="5296395"/>
            <a:ext cx="62753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Pastoral Visitation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1E26BF-56B0-F988-2605-4F78371B5D6E}"/>
              </a:ext>
            </a:extLst>
          </p:cNvPr>
          <p:cNvSpPr txBox="1"/>
          <p:nvPr/>
        </p:nvSpPr>
        <p:spPr>
          <a:xfrm>
            <a:off x="985654" y="645663"/>
            <a:ext cx="455541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H" sz="32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spiritual ministry where deacons and deaconesses visit members in their homes, hospitals, and communities to offer </a:t>
            </a:r>
            <a:r>
              <a:rPr lang="en-PH" sz="32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prayer, encouragement, and practical help</a:t>
            </a:r>
            <a:r>
              <a:rPr lang="en-PH" sz="32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3200" dirty="0">
                <a:effectLst/>
              </a:rPr>
              <a:t> </a:t>
            </a:r>
            <a:endParaRPr lang="en-US" sz="3200" dirty="0"/>
          </a:p>
        </p:txBody>
      </p:sp>
      <p:pic>
        <p:nvPicPr>
          <p:cNvPr id="1032" name="Picture 8" descr="8,039 Visiting Sick Friend Images, Stock Photos, 3D objects, &amp; Vectors |  Shutterstock">
            <a:extLst>
              <a:ext uri="{FF2B5EF4-FFF2-40B4-BE49-F238E27FC236}">
                <a16:creationId xmlns:a16="http://schemas.microsoft.com/office/drawing/2014/main" id="{E35963DA-EC45-0308-BAAA-7776EE0F57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92"/>
          <a:stretch/>
        </p:blipFill>
        <p:spPr bwMode="auto">
          <a:xfrm>
            <a:off x="4801080" y="1721426"/>
            <a:ext cx="5678896" cy="350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381363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D7C587-FE05-960E-9C5E-F39DBA7FC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12,475 Questioning Stock Photos - Free &amp; Royalty-Free Stock Photos from  Dreamstime">
            <a:extLst>
              <a:ext uri="{FF2B5EF4-FFF2-40B4-BE49-F238E27FC236}">
                <a16:creationId xmlns:a16="http://schemas.microsoft.com/office/drawing/2014/main" id="{1FB276B0-250E-9C6B-D681-8149F06E1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299" y="1389070"/>
            <a:ext cx="6726862" cy="4725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BAEB29E-F777-FCC5-4FE7-D28412FA07A1}"/>
              </a:ext>
            </a:extLst>
          </p:cNvPr>
          <p:cNvSpPr txBox="1"/>
          <p:nvPr/>
        </p:nvSpPr>
        <p:spPr>
          <a:xfrm>
            <a:off x="303099" y="867773"/>
            <a:ext cx="707815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BAKIT MAHALAGA </a:t>
            </a:r>
          </a:p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ANG MGA ITO?</a:t>
            </a:r>
          </a:p>
        </p:txBody>
      </p:sp>
    </p:spTree>
    <p:extLst>
      <p:ext uri="{BB962C8B-B14F-4D97-AF65-F5344CB8AC3E}">
        <p14:creationId xmlns:p14="http://schemas.microsoft.com/office/powerpoint/2010/main" val="40113601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0DD27B-AFE7-6C7C-BA75-14D268DD1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953D1AE-1809-D7A6-D575-B368DAE01784}"/>
              </a:ext>
            </a:extLst>
          </p:cNvPr>
          <p:cNvSpPr txBox="1"/>
          <p:nvPr/>
        </p:nvSpPr>
        <p:spPr>
          <a:xfrm>
            <a:off x="965857" y="874455"/>
            <a:ext cx="919150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100" dirty="0">
              <a:effectLst/>
            </a:endParaRPr>
          </a:p>
          <a:p>
            <a:pPr marL="742950" marR="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PH" sz="4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Strengthens the faith of members.</a:t>
            </a:r>
            <a:endParaRPr lang="en-US" sz="40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A63F2A-1F92-6C18-47B5-D8C3AE1DD625}"/>
              </a:ext>
            </a:extLst>
          </p:cNvPr>
          <p:cNvSpPr txBox="1"/>
          <p:nvPr/>
        </p:nvSpPr>
        <p:spPr>
          <a:xfrm>
            <a:off x="965857" y="1788775"/>
            <a:ext cx="919150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100" dirty="0">
              <a:effectLst/>
            </a:endParaRPr>
          </a:p>
          <a:p>
            <a:pPr marL="742950" marR="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PH" sz="4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Encourages </a:t>
            </a:r>
            <a:r>
              <a:rPr lang="en-PH" sz="4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backsliders</a:t>
            </a:r>
            <a:r>
              <a:rPr lang="en-PH" sz="4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to return.</a:t>
            </a:r>
            <a:endParaRPr lang="en-US" sz="40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F46215-32C3-1626-E97D-7973D6128FDC}"/>
              </a:ext>
            </a:extLst>
          </p:cNvPr>
          <p:cNvSpPr txBox="1"/>
          <p:nvPr/>
        </p:nvSpPr>
        <p:spPr>
          <a:xfrm>
            <a:off x="965858" y="2564558"/>
            <a:ext cx="9191501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050" dirty="0">
              <a:effectLst/>
            </a:endParaRPr>
          </a:p>
          <a:p>
            <a:pPr marL="742950" marR="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PH" sz="4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Supports the sick, elderly, and discouraged.</a:t>
            </a:r>
            <a:endParaRPr lang="en-US" sz="40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630E28-B939-2F32-3A3F-C2A507ADE112}"/>
              </a:ext>
            </a:extLst>
          </p:cNvPr>
          <p:cNvSpPr txBox="1"/>
          <p:nvPr/>
        </p:nvSpPr>
        <p:spPr>
          <a:xfrm>
            <a:off x="965858" y="3785647"/>
            <a:ext cx="9191501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600" dirty="0">
              <a:effectLst/>
            </a:endParaRPr>
          </a:p>
          <a:p>
            <a:pPr marL="742950" marR="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PH" sz="4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Helps integrate </a:t>
            </a:r>
            <a:r>
              <a:rPr lang="en-PH" sz="4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 members</a:t>
            </a:r>
            <a:r>
              <a:rPr lang="en-PH" sz="4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into the church.</a:t>
            </a:r>
            <a:endParaRPr lang="en-US" sz="40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759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80F300-876E-EC88-AAA8-3E2AA688B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D26B1DB-EF2A-B034-332F-A68F84D42F1A}"/>
              </a:ext>
            </a:extLst>
          </p:cNvPr>
          <p:cNvSpPr txBox="1"/>
          <p:nvPr/>
        </p:nvSpPr>
        <p:spPr>
          <a:xfrm>
            <a:off x="1864425" y="1478017"/>
            <a:ext cx="796834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pagdalaw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bahay-bahay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pagpasok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mga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tahanan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ng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mga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tao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at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pagsasalita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kanila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tungkol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kay Cristo at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Kanyang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pag-ibig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ay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isang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gawain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hindi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maaaring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ipagwalang-bahala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walang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pagkalugi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(Evangelism, p. 459)</a:t>
            </a:r>
          </a:p>
        </p:txBody>
      </p:sp>
    </p:spTree>
    <p:extLst>
      <p:ext uri="{BB962C8B-B14F-4D97-AF65-F5344CB8AC3E}">
        <p14:creationId xmlns:p14="http://schemas.microsoft.com/office/powerpoint/2010/main" val="4226897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C46134-0032-503A-C229-E99678FEE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6CB768-030B-F536-161C-7099DA110D58}"/>
              </a:ext>
            </a:extLst>
          </p:cNvPr>
          <p:cNvSpPr txBox="1"/>
          <p:nvPr/>
        </p:nvSpPr>
        <p:spPr>
          <a:xfrm>
            <a:off x="1353787" y="1667885"/>
            <a:ext cx="841960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PH" sz="6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Biblical Foundation of Pastoral Visitation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35463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4AB157-A7C9-E569-D3C3-717662B93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C1E336-50FF-CFEB-DD6D-A2F66BCF8D51}"/>
              </a:ext>
            </a:extLst>
          </p:cNvPr>
          <p:cNvSpPr txBox="1"/>
          <p:nvPr/>
        </p:nvSpPr>
        <p:spPr>
          <a:xfrm>
            <a:off x="1068779" y="629865"/>
            <a:ext cx="890649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en-PH" sz="4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Jesus’ Example in Visiting People</a:t>
            </a:r>
            <a:endParaRPr lang="en-US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buSzPts val="1000"/>
              <a:tabLst>
                <a:tab pos="457200" algn="l"/>
              </a:tabLst>
            </a:pPr>
            <a:endParaRPr lang="en-US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0C40BD-1920-6BCD-4ED9-1E2287C9BFBB}"/>
              </a:ext>
            </a:extLst>
          </p:cNvPr>
          <p:cNvSpPr txBox="1"/>
          <p:nvPr/>
        </p:nvSpPr>
        <p:spPr>
          <a:xfrm>
            <a:off x="1068777" y="1674674"/>
            <a:ext cx="890649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PH" sz="3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Luke 19:1-10</a:t>
            </a:r>
            <a:r>
              <a:rPr lang="en-PH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Jesus visited Zacchaeus’ home, leading to his repentance.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E34DE4-5EDE-0FAB-FABD-4A5B5441BAAD}"/>
              </a:ext>
            </a:extLst>
          </p:cNvPr>
          <p:cNvSpPr txBox="1"/>
          <p:nvPr/>
        </p:nvSpPr>
        <p:spPr>
          <a:xfrm>
            <a:off x="1068777" y="2890391"/>
            <a:ext cx="890649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PH" sz="3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Mark 1:29-31</a:t>
            </a:r>
            <a:r>
              <a:rPr lang="en-PH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Jesus visited Peter’s mother-in-law and healed her.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EF1676-2922-43D0-65D0-FABEC5D26A59}"/>
              </a:ext>
            </a:extLst>
          </p:cNvPr>
          <p:cNvSpPr txBox="1"/>
          <p:nvPr/>
        </p:nvSpPr>
        <p:spPr>
          <a:xfrm>
            <a:off x="1068777" y="3798331"/>
            <a:ext cx="867195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>
              <a:effectLst/>
            </a:endParaRPr>
          </a:p>
          <a:p>
            <a:pPr marL="742950" marR="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PH" sz="32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John 4:4-26</a:t>
            </a:r>
            <a:r>
              <a:rPr lang="en-PH" sz="32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Jesus met the Samaritan woman at the well and changed her life.</a:t>
            </a:r>
            <a:endParaRPr lang="en-US" sz="3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09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64EB01-21D9-4315-D960-1F0CDCBAA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C2DDDE1-398C-B587-8DA7-7F1A1289C3D8}"/>
              </a:ext>
            </a:extLst>
          </p:cNvPr>
          <p:cNvSpPr txBox="1"/>
          <p:nvPr/>
        </p:nvSpPr>
        <p:spPr>
          <a:xfrm>
            <a:off x="1436915" y="1355260"/>
            <a:ext cx="883820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buSzPts val="1000"/>
              <a:tabLst>
                <a:tab pos="457200" algn="l"/>
              </a:tabLst>
            </a:pPr>
            <a:r>
              <a:rPr lang="en-PH" sz="4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“He [Jesus] did not wait for the people to come to Him. He went to them with the gospel of salvation.”</a:t>
            </a:r>
            <a:r>
              <a:rPr lang="en-PH" sz="4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(Ministry of Healing, p. 143)</a:t>
            </a:r>
            <a:endParaRPr lang="en-US" sz="40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409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937657-B7E7-CBAE-35DD-ED39378A0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37CD9B1-2027-14DC-9BA1-ABD3A4355F9B}"/>
              </a:ext>
            </a:extLst>
          </p:cNvPr>
          <p:cNvSpPr txBox="1"/>
          <p:nvPr/>
        </p:nvSpPr>
        <p:spPr>
          <a:xfrm>
            <a:off x="415637" y="563950"/>
            <a:ext cx="9547762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en-PH" sz="4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The Apostles and Pastoral Visitation</a:t>
            </a:r>
            <a:endParaRPr lang="en-US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buSzPts val="1000"/>
              <a:tabLst>
                <a:tab pos="457200" algn="l"/>
              </a:tabLst>
            </a:pPr>
            <a:endParaRPr lang="en-US" sz="3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PH" sz="32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Acts 20:20</a:t>
            </a:r>
            <a:r>
              <a:rPr lang="en-PH" sz="32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Paul said, “I kept back nothing that was profitable unto you, but have showed you, and have taught you publicly, and from house to house.”</a:t>
            </a:r>
            <a:endParaRPr lang="en-US" sz="3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PH" sz="32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James 1:27</a:t>
            </a:r>
            <a:r>
              <a:rPr lang="en-PH" sz="32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“Pure religion and undefiled before God and the Father is this, To visit the fatherless and widows in their affliction.”</a:t>
            </a:r>
            <a:endParaRPr lang="en-US" sz="3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313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10061B-A53A-C3ED-2C4B-5828DCDD2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E5A9903-5D14-FB3E-7E03-F2A8B7E308E2}"/>
              </a:ext>
            </a:extLst>
          </p:cNvPr>
          <p:cNvSpPr txBox="1"/>
          <p:nvPr/>
        </p:nvSpPr>
        <p:spPr>
          <a:xfrm>
            <a:off x="1531915" y="713769"/>
            <a:ext cx="698269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"Kasama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gawain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ng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mga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apostol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ang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ministeryo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pagbabahay-bahay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Ito ay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isang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gawain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ipagpatuloy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hanggang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ngayon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."</a:t>
            </a:r>
            <a:r>
              <a:rPr lang="en-PH" sz="16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(Testimonies for the Church, Vol. 9, p. 41)</a:t>
            </a:r>
            <a:endParaRPr lang="en-US" sz="2000" i="1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Did the Apostles Preach From Door to Door? – Preach From The Housetops">
            <a:extLst>
              <a:ext uri="{FF2B5EF4-FFF2-40B4-BE49-F238E27FC236}">
                <a16:creationId xmlns:a16="http://schemas.microsoft.com/office/drawing/2014/main" id="{F6375A49-E088-08A3-F81B-DDD8F1983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711" y="2815841"/>
            <a:ext cx="6656779" cy="3328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34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5DAAAC-1FBA-39C8-37B4-7A498D873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21F70784-BA03-B7EE-DA4D-4457FEE600C6}"/>
              </a:ext>
            </a:extLst>
          </p:cNvPr>
          <p:cNvSpPr/>
          <p:nvPr/>
        </p:nvSpPr>
        <p:spPr>
          <a:xfrm>
            <a:off x="-468086" y="-640693"/>
            <a:ext cx="3331029" cy="3331029"/>
          </a:xfrm>
          <a:prstGeom prst="ellipse">
            <a:avLst/>
          </a:prstGeom>
          <a:solidFill>
            <a:srgbClr val="80D70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81D921-7D4D-E7A2-B15D-0186180FF711}"/>
              </a:ext>
            </a:extLst>
          </p:cNvPr>
          <p:cNvSpPr txBox="1"/>
          <p:nvPr/>
        </p:nvSpPr>
        <p:spPr>
          <a:xfrm>
            <a:off x="3072740" y="1024821"/>
            <a:ext cx="633548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PH" sz="5400" b="1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Responsibilities of Deacons and Deaconesses in Pastoral Visitation 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4864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9384C4-8A36-464D-9563-D88B18DA3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BB54FF5-7D6C-4220-79F0-32F8A4ECB009}"/>
              </a:ext>
            </a:extLst>
          </p:cNvPr>
          <p:cNvSpPr txBox="1"/>
          <p:nvPr/>
        </p:nvSpPr>
        <p:spPr>
          <a:xfrm>
            <a:off x="700645" y="848959"/>
            <a:ext cx="950025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en-PH" sz="28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PH" sz="36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Visiting the Sick and Encouraging the Weak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buSzPts val="1000"/>
              <a:tabLst>
                <a:tab pos="457200" algn="l"/>
              </a:tabLst>
            </a:pPr>
            <a:r>
              <a:rPr lang="en-PH" sz="28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Matthew 25:36</a:t>
            </a:r>
            <a:r>
              <a:rPr lang="en-PH" sz="2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“I was sick, and ye visited me.”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7E4447-6921-CAD6-E622-E92F35E5ADC9}"/>
              </a:ext>
            </a:extLst>
          </p:cNvPr>
          <p:cNvSpPr txBox="1"/>
          <p:nvPr/>
        </p:nvSpPr>
        <p:spPr>
          <a:xfrm>
            <a:off x="700645" y="2119877"/>
            <a:ext cx="45857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buSzPts val="1000"/>
              <a:tabLst>
                <a:tab pos="457200" algn="l"/>
              </a:tabLst>
            </a:pPr>
            <a:r>
              <a:rPr lang="en-PH" sz="28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Minister to the Sick: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F7FD4A-7588-DCFA-0945-66CFF61FAE61}"/>
              </a:ext>
            </a:extLst>
          </p:cNvPr>
          <p:cNvSpPr txBox="1"/>
          <p:nvPr/>
        </p:nvSpPr>
        <p:spPr>
          <a:xfrm>
            <a:off x="1271588" y="2758951"/>
            <a:ext cx="775774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1">
              <a:tabLst>
                <a:tab pos="914400" algn="l"/>
              </a:tabLst>
            </a:pPr>
            <a:r>
              <a:rPr lang="en-US" sz="2800" kern="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PH" sz="2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Pray with them and encourage them with 	promises from 	Scripture.</a:t>
            </a:r>
            <a:endParaRPr lang="en-US" sz="2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43FA40-843C-F79F-02B0-B0000863A0FF}"/>
              </a:ext>
            </a:extLst>
          </p:cNvPr>
          <p:cNvSpPr txBox="1"/>
          <p:nvPr/>
        </p:nvSpPr>
        <p:spPr>
          <a:xfrm>
            <a:off x="1271588" y="3753675"/>
            <a:ext cx="86289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1">
              <a:tabLst>
                <a:tab pos="914400" algn="l"/>
              </a:tabLst>
            </a:pPr>
            <a:r>
              <a:rPr lang="en-PH" sz="2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Provide assistance with practical needs (food, 	cleaning, errands).</a:t>
            </a:r>
            <a:endParaRPr lang="en-US" sz="2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ABD883-907C-DCA6-8D5F-6C353CE5E688}"/>
              </a:ext>
            </a:extLst>
          </p:cNvPr>
          <p:cNvSpPr txBox="1"/>
          <p:nvPr/>
        </p:nvSpPr>
        <p:spPr>
          <a:xfrm>
            <a:off x="1685785" y="4748399"/>
            <a:ext cx="780060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en-PH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PH" sz="2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Ensure they receive the care and love of the </a:t>
            </a:r>
            <a:r>
              <a:rPr lang="en-PH" sz="28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en-PH" sz="2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church family.</a:t>
            </a:r>
            <a:endParaRPr lang="en-US" sz="2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67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4E365C-B215-742B-BEBD-7A40829CE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E315C24-7282-82F0-C525-544B3E3F3C34}"/>
              </a:ext>
            </a:extLst>
          </p:cNvPr>
          <p:cNvSpPr txBox="1"/>
          <p:nvPr/>
        </p:nvSpPr>
        <p:spPr>
          <a:xfrm>
            <a:off x="1698171" y="1193009"/>
            <a:ext cx="7766463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 </a:t>
            </a:r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Kristianong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kabutihang-loob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</a:t>
            </a:r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pag-aalaga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mga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maysakit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</a:t>
            </a:r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naghihirap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ay isa </a:t>
            </a:r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mga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pinakamakapangyarihang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paraan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ng </a:t>
            </a:r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pagliligtas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ng </a:t>
            </a:r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mga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kaluluwa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."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(Ministry of Healing, p. 144)</a:t>
            </a:r>
          </a:p>
        </p:txBody>
      </p:sp>
    </p:spTree>
    <p:extLst>
      <p:ext uri="{BB962C8B-B14F-4D97-AF65-F5344CB8AC3E}">
        <p14:creationId xmlns:p14="http://schemas.microsoft.com/office/powerpoint/2010/main" val="559398986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35AA72-7B4E-CEC7-E63B-DCDF60D96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DD4D6B-2C44-F8CD-3D16-75AF01F2BCD2}"/>
              </a:ext>
            </a:extLst>
          </p:cNvPr>
          <p:cNvSpPr txBox="1"/>
          <p:nvPr/>
        </p:nvSpPr>
        <p:spPr>
          <a:xfrm>
            <a:off x="1030184" y="652419"/>
            <a:ext cx="90371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en-PH" sz="32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Strengthening Backsliders and the Discouraged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54A22F-2A1D-6BBA-F80B-0E6C0247713B}"/>
              </a:ext>
            </a:extLst>
          </p:cNvPr>
          <p:cNvSpPr txBox="1"/>
          <p:nvPr/>
        </p:nvSpPr>
        <p:spPr>
          <a:xfrm>
            <a:off x="1549730" y="1731404"/>
            <a:ext cx="799803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Mga </a:t>
            </a:r>
            <a:r>
              <a:rPr lang="en-US" sz="3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kapatid</a:t>
            </a:r>
            <a:r>
              <a:rPr lang="en-US" sz="3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kung ang </a:t>
            </a:r>
            <a:r>
              <a:rPr lang="en-US" sz="3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sinoman</a:t>
            </a:r>
            <a:r>
              <a:rPr lang="en-US" sz="3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ay </a:t>
            </a:r>
            <a:r>
              <a:rPr lang="en-US" sz="3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masumpungan</a:t>
            </a:r>
            <a:r>
              <a:rPr lang="en-US" sz="3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3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anomang</a:t>
            </a:r>
            <a:r>
              <a:rPr lang="en-US" sz="3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pagsuway</a:t>
            </a:r>
            <a:r>
              <a:rPr lang="en-US" sz="3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kayong</a:t>
            </a:r>
            <a:r>
              <a:rPr lang="en-US" sz="3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mga</a:t>
            </a:r>
            <a:r>
              <a:rPr lang="en-US" sz="3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3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espiritu</a:t>
            </a:r>
            <a:r>
              <a:rPr lang="en-US" sz="3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ay </a:t>
            </a:r>
            <a:r>
              <a:rPr lang="en-US" sz="3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inyong</a:t>
            </a:r>
            <a:r>
              <a:rPr lang="en-US" sz="3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papanumbalikin</a:t>
            </a:r>
            <a:r>
              <a:rPr lang="en-US" sz="3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ang </a:t>
            </a:r>
            <a:r>
              <a:rPr lang="en-US" sz="3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gayon</a:t>
            </a:r>
            <a:r>
              <a:rPr lang="en-US" sz="3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3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espiritu</a:t>
            </a:r>
            <a:r>
              <a:rPr lang="en-US" sz="3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ng </a:t>
            </a:r>
            <a:r>
              <a:rPr lang="en-US" sz="3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kahinhinan</a:t>
            </a:r>
            <a:r>
              <a:rPr lang="en-US" sz="3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3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iyong</a:t>
            </a:r>
            <a:r>
              <a:rPr lang="en-US" sz="3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pagwariin</a:t>
            </a:r>
            <a:r>
              <a:rPr lang="en-US" sz="3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ang </a:t>
            </a:r>
            <a:r>
              <a:rPr lang="en-US" sz="3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iyong</a:t>
            </a:r>
            <a:r>
              <a:rPr lang="en-US" sz="3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sarili</a:t>
            </a:r>
            <a:r>
              <a:rPr lang="en-US" sz="3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baka </a:t>
            </a:r>
            <a:r>
              <a:rPr lang="en-US" sz="3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ikaw</a:t>
            </a:r>
            <a:r>
              <a:rPr lang="en-US" sz="3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naman ay </a:t>
            </a:r>
            <a:r>
              <a:rPr lang="en-US" sz="3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matukso</a:t>
            </a:r>
            <a:r>
              <a:rPr lang="en-US" sz="3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 Galatians 6:1)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551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559E64-EDE3-20DE-C7FA-39C026114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A5036D2-DC67-730F-6981-A4566C3933B4}"/>
              </a:ext>
            </a:extLst>
          </p:cNvPr>
          <p:cNvSpPr txBox="1"/>
          <p:nvPr/>
        </p:nvSpPr>
        <p:spPr>
          <a:xfrm>
            <a:off x="1053382" y="498766"/>
            <a:ext cx="9037122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buSzPts val="1000"/>
              <a:tabLst>
                <a:tab pos="457200" algn="l"/>
              </a:tabLst>
            </a:pPr>
            <a:endParaRPr lang="en-US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buSzPts val="1000"/>
              <a:tabLst>
                <a:tab pos="457200" algn="l"/>
              </a:tabLst>
            </a:pPr>
            <a:r>
              <a:rPr lang="en-PH" sz="4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Steps in Restoring a Backslider:</a:t>
            </a:r>
          </a:p>
          <a:p>
            <a:pPr marR="0" lvl="0">
              <a:buSzPts val="1000"/>
              <a:tabLst>
                <a:tab pos="457200" algn="l"/>
              </a:tabLst>
            </a:pPr>
            <a:endParaRPr lang="en-US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D0BEDD-1DBB-8D00-C110-FBD2B4CDD2FB}"/>
              </a:ext>
            </a:extLst>
          </p:cNvPr>
          <p:cNvSpPr txBox="1"/>
          <p:nvPr/>
        </p:nvSpPr>
        <p:spPr>
          <a:xfrm>
            <a:off x="316674" y="2442390"/>
            <a:ext cx="1076696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buSzPts val="1000"/>
              <a:tabLst>
                <a:tab pos="457200" algn="l"/>
              </a:tabLst>
            </a:pPr>
            <a:endParaRPr lang="en-US" sz="16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1" algn="just">
              <a:tabLst>
                <a:tab pos="914400" algn="l"/>
              </a:tabLst>
            </a:pPr>
            <a:r>
              <a:rPr lang="en-PH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PH" sz="36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Listen to their struggles and offer encouragement.</a:t>
            </a:r>
            <a:endParaRPr lang="en-US" sz="36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98600B-44C1-62E5-C920-C00FBA4F0E8E}"/>
              </a:ext>
            </a:extLst>
          </p:cNvPr>
          <p:cNvSpPr txBox="1"/>
          <p:nvPr/>
        </p:nvSpPr>
        <p:spPr>
          <a:xfrm>
            <a:off x="316674" y="3076783"/>
            <a:ext cx="9856519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buSzPts val="1000"/>
              <a:tabLst>
                <a:tab pos="457200" algn="l"/>
              </a:tabLst>
            </a:pPr>
            <a:endParaRPr lang="en-US" sz="16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1">
              <a:tabLst>
                <a:tab pos="914400" algn="l"/>
              </a:tabLst>
            </a:pPr>
            <a:r>
              <a:rPr lang="en-PH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en-PH" sz="36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Invite them back to worship and fellowship.</a:t>
            </a:r>
            <a:endParaRPr lang="en-US" sz="36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803933-32D5-E143-217F-AECA3173A842}"/>
              </a:ext>
            </a:extLst>
          </p:cNvPr>
          <p:cNvSpPr txBox="1"/>
          <p:nvPr/>
        </p:nvSpPr>
        <p:spPr>
          <a:xfrm>
            <a:off x="316674" y="3726626"/>
            <a:ext cx="955963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buSzPts val="1000"/>
              <a:tabLst>
                <a:tab pos="457200" algn="l"/>
              </a:tabLst>
            </a:pPr>
            <a:endParaRPr lang="en-US" sz="16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1">
              <a:tabLst>
                <a:tab pos="914400" algn="l"/>
              </a:tabLst>
            </a:pPr>
            <a:r>
              <a:rPr lang="en-PH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en-PH" sz="36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Continue praying for and checking on them.</a:t>
            </a:r>
            <a:endParaRPr lang="en-US" sz="36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CC08DF-C3E1-0EB7-880F-747C725446CF}"/>
              </a:ext>
            </a:extLst>
          </p:cNvPr>
          <p:cNvSpPr txBox="1"/>
          <p:nvPr/>
        </p:nvSpPr>
        <p:spPr>
          <a:xfrm>
            <a:off x="779812" y="1979393"/>
            <a:ext cx="90965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H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PH" sz="36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Visit them with a spirit of love, not judgment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3971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D4F146-D26C-252C-13AF-ED91ED34F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6E55B79-3D02-3A8E-968A-A5FB917C210F}"/>
              </a:ext>
            </a:extLst>
          </p:cNvPr>
          <p:cNvSpPr txBox="1"/>
          <p:nvPr/>
        </p:nvSpPr>
        <p:spPr>
          <a:xfrm>
            <a:off x="1698171" y="1521514"/>
            <a:ext cx="7920842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Marami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ang </a:t>
            </a:r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naligaw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mula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kawan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ngunit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maaari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silang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maibalik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pamamagitan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ng </a:t>
            </a:r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matiisin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</a:t>
            </a:r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mapagmahal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pagsisikap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."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(Testimonies for the Church, Vol. 6, p. 263)</a:t>
            </a:r>
          </a:p>
        </p:txBody>
      </p:sp>
    </p:spTree>
    <p:extLst>
      <p:ext uri="{BB962C8B-B14F-4D97-AF65-F5344CB8AC3E}">
        <p14:creationId xmlns:p14="http://schemas.microsoft.com/office/powerpoint/2010/main" val="4206878246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DDD51F-DCDC-F3A1-C3CA-18ADBD5AE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AB58FDF-EC18-85DA-433B-80EB4E684747}"/>
              </a:ext>
            </a:extLst>
          </p:cNvPr>
          <p:cNvSpPr txBox="1"/>
          <p:nvPr/>
        </p:nvSpPr>
        <p:spPr>
          <a:xfrm>
            <a:off x="1080654" y="1545756"/>
            <a:ext cx="9286503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en-PH" sz="4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Supporting Widows, Orphans, and Those in Need</a:t>
            </a:r>
            <a:endParaRPr lang="en-US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buSzPts val="1000"/>
              <a:tabLst>
                <a:tab pos="457200" algn="l"/>
              </a:tabLst>
            </a:pPr>
            <a:r>
              <a:rPr lang="en-PH" sz="36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PH" sz="36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James 1:27</a:t>
            </a:r>
            <a:r>
              <a:rPr lang="en-PH" sz="36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“Pure religion and undefiled before God and the Father is this, To visit the fatherless and widows in their affliction.”</a:t>
            </a:r>
            <a:endParaRPr lang="en-US" sz="36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03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181369-AD3F-E684-5D8E-67A266054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F951033-5836-FF15-69AB-20809F4A9EA7}"/>
              </a:ext>
            </a:extLst>
          </p:cNvPr>
          <p:cNvSpPr txBox="1"/>
          <p:nvPr/>
        </p:nvSpPr>
        <p:spPr>
          <a:xfrm>
            <a:off x="534390" y="1270799"/>
            <a:ext cx="9809018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PH" sz="4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Ways to Help:</a:t>
            </a:r>
            <a:endParaRPr lang="en-US" sz="40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PH" sz="4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Offer </a:t>
            </a:r>
            <a:r>
              <a:rPr lang="en-PH" sz="4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spiritual and emotional support</a:t>
            </a:r>
            <a:r>
              <a:rPr lang="en-PH" sz="4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0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PH" sz="4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Provide assistance with daily needs (shopping, repairs, meals).</a:t>
            </a:r>
            <a:endParaRPr lang="en-US" sz="40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PH" sz="4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Encourage the church to care for them.</a:t>
            </a:r>
            <a:endParaRPr lang="en-US" sz="40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42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3EF2EF-C3F7-6965-D0A0-B77332EED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E3E92FC-0BF3-7182-232E-0A865959E712}"/>
              </a:ext>
            </a:extLst>
          </p:cNvPr>
          <p:cNvSpPr txBox="1"/>
          <p:nvPr/>
        </p:nvSpPr>
        <p:spPr>
          <a:xfrm>
            <a:off x="1721922" y="1078261"/>
            <a:ext cx="809897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"May </a:t>
            </a:r>
            <a:r>
              <a:rPr lang="en-US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mga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biyuda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kailangang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tulungan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mga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ulila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kailangang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paglaanan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mga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maysakit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kailangang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alagaan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mga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nagluluksa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</a:t>
            </a:r>
            <a:r>
              <a:rPr lang="en-US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mga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nawalan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kailangang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aliwin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."</a:t>
            </a:r>
            <a:b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(Ang Mga </a:t>
            </a:r>
            <a:r>
              <a:rPr lang="en-US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Gawa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ng </a:t>
            </a:r>
            <a:r>
              <a:rPr lang="en-US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mga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Apostol, p. 344)</a:t>
            </a:r>
          </a:p>
        </p:txBody>
      </p:sp>
    </p:spTree>
    <p:extLst>
      <p:ext uri="{BB962C8B-B14F-4D97-AF65-F5344CB8AC3E}">
        <p14:creationId xmlns:p14="http://schemas.microsoft.com/office/powerpoint/2010/main" val="31126333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1B52EE-B1D7-EB8B-15F6-99E71262B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2D25126-49AC-3EC6-B6CE-1B9BF70207D2}"/>
              </a:ext>
            </a:extLst>
          </p:cNvPr>
          <p:cNvSpPr txBox="1"/>
          <p:nvPr/>
        </p:nvSpPr>
        <p:spPr>
          <a:xfrm>
            <a:off x="736270" y="409101"/>
            <a:ext cx="932213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H" sz="48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Practical Guidelines for Effective Pastoral Visitation </a:t>
            </a:r>
            <a:endParaRPr lang="en-US" sz="4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8366CE-AF58-AF2C-F6AB-69DC8A026FD5}"/>
              </a:ext>
            </a:extLst>
          </p:cNvPr>
          <p:cNvSpPr txBox="1"/>
          <p:nvPr/>
        </p:nvSpPr>
        <p:spPr>
          <a:xfrm>
            <a:off x="1009404" y="1978761"/>
            <a:ext cx="9048996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en-PH" sz="36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Preparing for a Visit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PH" sz="32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Pray before visiting</a:t>
            </a:r>
            <a:r>
              <a:rPr lang="en-PH" sz="32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Ask for the Holy Spirit’s guidance.</a:t>
            </a:r>
            <a:endParaRPr lang="en-US" sz="3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PH" sz="32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Carry your Bible and uplifting materials</a:t>
            </a:r>
            <a:r>
              <a:rPr lang="en-PH" sz="32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(e.g., tracts, devotionals).</a:t>
            </a:r>
            <a:endParaRPr lang="en-US" sz="3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PH" sz="32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Dress appropriately</a:t>
            </a:r>
            <a:r>
              <a:rPr lang="en-PH" sz="32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Represent Christ in appearance.</a:t>
            </a:r>
            <a:endParaRPr lang="en-US" sz="3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414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52C0D2-1520-86C0-26BE-B5D0AACFF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62C089D-AB82-C04D-38AB-9A4FD720B522}"/>
              </a:ext>
            </a:extLst>
          </p:cNvPr>
          <p:cNvSpPr txBox="1"/>
          <p:nvPr/>
        </p:nvSpPr>
        <p:spPr>
          <a:xfrm>
            <a:off x="771896" y="738235"/>
            <a:ext cx="948838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en-PH" sz="4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Conducting a Meaningful Visit</a:t>
            </a:r>
          </a:p>
          <a:p>
            <a:pPr marL="0" marR="0"/>
            <a:endParaRPr lang="en-US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PH" sz="36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 kind and listen carefully.</a:t>
            </a:r>
            <a:endParaRPr lang="en-US" sz="36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PH" sz="36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Read an encouraging Bible verse.</a:t>
            </a:r>
            <a:endParaRPr lang="en-US" sz="36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PH" sz="36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Pray sincerely before leaving.</a:t>
            </a:r>
            <a:endParaRPr lang="en-US" sz="40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2253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956999-9F02-EB79-3F2F-EA0B665F6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6026AB2-4631-FAB6-60E7-B013A39C761D}"/>
              </a:ext>
            </a:extLst>
          </p:cNvPr>
          <p:cNvSpPr txBox="1"/>
          <p:nvPr/>
        </p:nvSpPr>
        <p:spPr>
          <a:xfrm>
            <a:off x="1009402" y="1513643"/>
            <a:ext cx="940525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pagbisita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pamilya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magdala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ng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iyong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Biblia at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magbasa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ng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bahagi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nito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Magsalita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kanila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ng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salitang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magpapalakas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ng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pananampalataya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."</a:t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(Testimonies for the Church, Vol. 9, p. 41)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90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EEDE2D-B49A-C299-60A8-B45AFEBA9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A4BF358-2874-70B0-476C-74849A077F15}"/>
              </a:ext>
            </a:extLst>
          </p:cNvPr>
          <p:cNvSpPr txBox="1"/>
          <p:nvPr/>
        </p:nvSpPr>
        <p:spPr>
          <a:xfrm>
            <a:off x="973776" y="1332001"/>
            <a:ext cx="9132125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en-PH" sz="4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Following Up After a Visit</a:t>
            </a:r>
          </a:p>
          <a:p>
            <a:pPr marL="0" marR="0"/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PH" sz="32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Keep in touch – Call, text, or visit again.</a:t>
            </a:r>
            <a:endParaRPr lang="en-US" sz="3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PH" sz="32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Encourage them to stay connected with the church.</a:t>
            </a:r>
            <a:endParaRPr lang="en-US" sz="3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PH" sz="32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Report special needs to the pastor or church leaders.</a:t>
            </a:r>
            <a:endParaRPr lang="en-US" sz="3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120633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8040DD-A5C0-15E2-D66B-E84139D63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CD6DE47-F08B-C6AB-E227-9B01761E8B2A}"/>
              </a:ext>
            </a:extLst>
          </p:cNvPr>
          <p:cNvSpPr txBox="1"/>
          <p:nvPr/>
        </p:nvSpPr>
        <p:spPr>
          <a:xfrm>
            <a:off x="1413162" y="1679899"/>
            <a:ext cx="864523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Hindi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sapat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bumisita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lamang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ng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isang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beses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lumisan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ang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tunay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pastol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ay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patuloy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nagmamasid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kawan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."</a:t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(Gospel Workers, p. 191)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60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6D740B-A65B-02F6-D810-7E66D4FF7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2BA5FAC-7434-182A-4467-BAD3B1A8FD5F}"/>
              </a:ext>
            </a:extLst>
          </p:cNvPr>
          <p:cNvSpPr txBox="1"/>
          <p:nvPr/>
        </p:nvSpPr>
        <p:spPr>
          <a:xfrm>
            <a:off x="926276" y="745752"/>
            <a:ext cx="947650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diakono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diakonesa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ay may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mahalagang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papel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pastoral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pagbisita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EC9476-E6A8-D72B-C246-687D40E03BFE}"/>
              </a:ext>
            </a:extLst>
          </p:cNvPr>
          <p:cNvSpPr txBox="1"/>
          <p:nvPr/>
        </p:nvSpPr>
        <p:spPr>
          <a:xfrm>
            <a:off x="1351810" y="2525071"/>
            <a:ext cx="880159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Hebreo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6:10 – "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Sapagkat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hindi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makatarungan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ang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Diyos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kalimutan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ang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inyong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gawa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pagpapagal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may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pag-ibig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."</a:t>
            </a:r>
          </a:p>
        </p:txBody>
      </p:sp>
    </p:spTree>
    <p:extLst>
      <p:ext uri="{BB962C8B-B14F-4D97-AF65-F5344CB8AC3E}">
        <p14:creationId xmlns:p14="http://schemas.microsoft.com/office/powerpoint/2010/main" val="30302581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4036E3-4612-CED6-B50D-77E23B7DE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3D0088-9C76-98A0-83D8-A78F0E4D0097}"/>
              </a:ext>
            </a:extLst>
          </p:cNvPr>
          <p:cNvSpPr txBox="1"/>
          <p:nvPr/>
        </p:nvSpPr>
        <p:spPr>
          <a:xfrm>
            <a:off x="1294410" y="1299888"/>
            <a:ext cx="8728364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"Ang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mga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pumupunta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espiritu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ng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Panginoon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naglalayon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magpala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iba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ay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lubos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pinagpapala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rin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."</a:t>
            </a:r>
            <a:b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(Steps to Christ, p. 79)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99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D64DCD-D015-9E38-CFD9-5B14FC0A3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BDAE12-0260-21E8-2386-1A3FCD065281}"/>
              </a:ext>
            </a:extLst>
          </p:cNvPr>
          <p:cNvSpPr txBox="1"/>
          <p:nvPr/>
        </p:nvSpPr>
        <p:spPr>
          <a:xfrm>
            <a:off x="1297191" y="1447028"/>
            <a:ext cx="859773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Ano ang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mga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pinakamahalagang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katangian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ng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isang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diakono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diakonesa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padadalaw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7CED53-965B-3393-C5F7-4241987CC0BB}"/>
              </a:ext>
            </a:extLst>
          </p:cNvPr>
          <p:cNvSpPr txBox="1"/>
          <p:nvPr/>
        </p:nvSpPr>
        <p:spPr>
          <a:xfrm>
            <a:off x="1297191" y="2817972"/>
            <a:ext cx="859773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Paano natin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mapapalakas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ang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pagiging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epektibo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ng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ating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mga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pagdadalaw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iglesia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962D7F-F700-149B-A663-97BC5F395033}"/>
              </a:ext>
            </a:extLst>
          </p:cNvPr>
          <p:cNvSpPr txBox="1"/>
          <p:nvPr/>
        </p:nvSpPr>
        <p:spPr>
          <a:xfrm>
            <a:off x="1297191" y="4040028"/>
            <a:ext cx="859773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 ang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mga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pinakamalaking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hamon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pastoral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pagdadalaw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at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paano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natin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ito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malalampasan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7542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1285</TotalTime>
  <Words>1468</Words>
  <Application>Microsoft Macintosh PowerPoint</Application>
  <PresentationFormat>Widescreen</PresentationFormat>
  <Paragraphs>129</Paragraphs>
  <Slides>28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Aptos</vt:lpstr>
      <vt:lpstr>Aptos Display</vt:lpstr>
      <vt:lpstr>Arial</vt:lpstr>
      <vt:lpstr>Calibri</vt:lpstr>
      <vt:lpstr>Courier New</vt:lpstr>
      <vt:lpstr>Helvetica Neue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Central Luzon Provinces Mission</dc:creator>
  <cp:lastModifiedBy>ppbarredojr@adventist.ph</cp:lastModifiedBy>
  <cp:revision>28</cp:revision>
  <dcterms:created xsi:type="dcterms:W3CDTF">2024-12-09T15:49:40Z</dcterms:created>
  <dcterms:modified xsi:type="dcterms:W3CDTF">2025-03-08T10:51:11Z</dcterms:modified>
</cp:coreProperties>
</file>